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1F044D-60FC-4BE6-8E82-97DA66441D62}" type="doc">
      <dgm:prSet loTypeId="urn:microsoft.com/office/officeart/2009/layout/CirclePictureHierarchy" loCatId="picture" qsTypeId="urn:microsoft.com/office/officeart/2005/8/quickstyle/simple1" qsCatId="simple" csTypeId="urn:microsoft.com/office/officeart/2005/8/colors/accent1_2" csCatId="accent1" phldr="1"/>
      <dgm:spPr/>
    </dgm:pt>
    <dgm:pt modelId="{1A2B57D2-6654-4FBD-B9B1-68802E130E68}">
      <dgm:prSet phldrT="[Text]"/>
      <dgm:spPr/>
      <dgm:t>
        <a:bodyPr/>
        <a:lstStyle/>
        <a:p>
          <a:r>
            <a:rPr lang="en-AU" dirty="0"/>
            <a:t>Leadership Excellence Program Outline</a:t>
          </a:r>
        </a:p>
      </dgm:t>
    </dgm:pt>
    <dgm:pt modelId="{104A2D5C-FC10-4799-8B4B-781C64966EE3}" type="parTrans" cxnId="{E426C52C-68D5-4952-974D-52CC2495C947}">
      <dgm:prSet/>
      <dgm:spPr/>
      <dgm:t>
        <a:bodyPr/>
        <a:lstStyle/>
        <a:p>
          <a:endParaRPr lang="en-AU"/>
        </a:p>
      </dgm:t>
    </dgm:pt>
    <dgm:pt modelId="{FB0DFFE6-65B0-4C41-A236-927A201493B8}" type="sibTrans" cxnId="{E426C52C-68D5-4952-974D-52CC2495C947}">
      <dgm:prSet/>
      <dgm:spPr/>
      <dgm:t>
        <a:bodyPr/>
        <a:lstStyle/>
        <a:p>
          <a:endParaRPr lang="en-AU"/>
        </a:p>
      </dgm:t>
    </dgm:pt>
    <dgm:pt modelId="{52E8A5C0-ED4C-49B0-AA6B-C40CCA9EB250}" type="pres">
      <dgm:prSet presAssocID="{441F044D-60FC-4BE6-8E82-97DA66441D6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BE0F1A2-3603-47E4-94D2-3ACDCE43F387}" type="pres">
      <dgm:prSet presAssocID="{1A2B57D2-6654-4FBD-B9B1-68802E130E68}" presName="hierRoot1" presStyleCnt="0"/>
      <dgm:spPr/>
    </dgm:pt>
    <dgm:pt modelId="{B7AAFDF5-8834-4FA7-9FD2-D9A5BFD795C2}" type="pres">
      <dgm:prSet presAssocID="{1A2B57D2-6654-4FBD-B9B1-68802E130E68}" presName="composite" presStyleCnt="0"/>
      <dgm:spPr/>
    </dgm:pt>
    <dgm:pt modelId="{1126AAE5-74A4-4D57-ABE5-58E49C5DA85C}" type="pres">
      <dgm:prSet presAssocID="{1A2B57D2-6654-4FBD-B9B1-68802E130E68}" presName="image" presStyleLbl="node0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25EB0A18-6333-45E5-BF02-29EBBDA9F3FA}" type="pres">
      <dgm:prSet presAssocID="{1A2B57D2-6654-4FBD-B9B1-68802E130E68}" presName="text" presStyleLbl="revTx" presStyleIdx="0" presStyleCnt="1">
        <dgm:presLayoutVars>
          <dgm:chPref val="3"/>
        </dgm:presLayoutVars>
      </dgm:prSet>
      <dgm:spPr/>
    </dgm:pt>
    <dgm:pt modelId="{35BEC20F-DFA0-4225-B720-4C112CDB81DC}" type="pres">
      <dgm:prSet presAssocID="{1A2B57D2-6654-4FBD-B9B1-68802E130E68}" presName="hierChild2" presStyleCnt="0"/>
      <dgm:spPr/>
    </dgm:pt>
  </dgm:ptLst>
  <dgm:cxnLst>
    <dgm:cxn modelId="{E426C52C-68D5-4952-974D-52CC2495C947}" srcId="{441F044D-60FC-4BE6-8E82-97DA66441D62}" destId="{1A2B57D2-6654-4FBD-B9B1-68802E130E68}" srcOrd="0" destOrd="0" parTransId="{104A2D5C-FC10-4799-8B4B-781C64966EE3}" sibTransId="{FB0DFFE6-65B0-4C41-A236-927A201493B8}"/>
    <dgm:cxn modelId="{4009965A-18A0-493C-9649-EFC42A295F98}" type="presOf" srcId="{441F044D-60FC-4BE6-8E82-97DA66441D62}" destId="{52E8A5C0-ED4C-49B0-AA6B-C40CCA9EB250}" srcOrd="0" destOrd="0" presId="urn:microsoft.com/office/officeart/2009/layout/CirclePictureHierarchy"/>
    <dgm:cxn modelId="{4B8573F7-C8CC-41E6-B982-C27A59DF860D}" type="presOf" srcId="{1A2B57D2-6654-4FBD-B9B1-68802E130E68}" destId="{25EB0A18-6333-45E5-BF02-29EBBDA9F3FA}" srcOrd="0" destOrd="0" presId="urn:microsoft.com/office/officeart/2009/layout/CirclePictureHierarchy"/>
    <dgm:cxn modelId="{BAE44997-D25E-4293-A7A8-BD1D36822556}" type="presParOf" srcId="{52E8A5C0-ED4C-49B0-AA6B-C40CCA9EB250}" destId="{DBE0F1A2-3603-47E4-94D2-3ACDCE43F387}" srcOrd="0" destOrd="0" presId="urn:microsoft.com/office/officeart/2009/layout/CirclePictureHierarchy"/>
    <dgm:cxn modelId="{452E033B-6D2F-48D8-A19F-706696319793}" type="presParOf" srcId="{DBE0F1A2-3603-47E4-94D2-3ACDCE43F387}" destId="{B7AAFDF5-8834-4FA7-9FD2-D9A5BFD795C2}" srcOrd="0" destOrd="0" presId="urn:microsoft.com/office/officeart/2009/layout/CirclePictureHierarchy"/>
    <dgm:cxn modelId="{C8537D25-3E41-4696-829B-76B8B5B13728}" type="presParOf" srcId="{B7AAFDF5-8834-4FA7-9FD2-D9A5BFD795C2}" destId="{1126AAE5-74A4-4D57-ABE5-58E49C5DA85C}" srcOrd="0" destOrd="0" presId="urn:microsoft.com/office/officeart/2009/layout/CirclePictureHierarchy"/>
    <dgm:cxn modelId="{9F55E18B-13BA-4A82-9CB8-1F142AF15635}" type="presParOf" srcId="{B7AAFDF5-8834-4FA7-9FD2-D9A5BFD795C2}" destId="{25EB0A18-6333-45E5-BF02-29EBBDA9F3FA}" srcOrd="1" destOrd="0" presId="urn:microsoft.com/office/officeart/2009/layout/CirclePictureHierarchy"/>
    <dgm:cxn modelId="{0CA7ACAD-9D59-4628-A5B0-2BC69E811119}" type="presParOf" srcId="{DBE0F1A2-3603-47E4-94D2-3ACDCE43F387}" destId="{35BEC20F-DFA0-4225-B720-4C112CDB81DC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DF9A4C-9796-4835-B605-97F7749F1E2E}" type="doc">
      <dgm:prSet loTypeId="urn:microsoft.com/office/officeart/2009/3/layout/StepUpProcess" loCatId="process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47F1B128-BBB6-4F64-999B-8BB97419212C}">
      <dgm:prSet phldrT="[Text]" custT="1"/>
      <dgm:spPr/>
      <dgm:t>
        <a:bodyPr/>
        <a:lstStyle/>
        <a:p>
          <a:r>
            <a:rPr lang="en-AU" sz="2000" b="1" dirty="0"/>
            <a:t>Personal &amp; Business Success</a:t>
          </a:r>
        </a:p>
        <a:p>
          <a:r>
            <a:rPr lang="en-AU" sz="1800" b="0" dirty="0"/>
            <a:t>Managing Self</a:t>
          </a:r>
        </a:p>
        <a:p>
          <a:r>
            <a:rPr lang="en-AU" sz="1800" b="0" dirty="0"/>
            <a:t>Projects</a:t>
          </a:r>
        </a:p>
      </dgm:t>
    </dgm:pt>
    <dgm:pt modelId="{F0B1C8C5-0AFC-41B6-974A-1FACC8FD6477}" type="parTrans" cxnId="{1E7721CC-9C6A-49F7-B5D2-A9AFAAACF370}">
      <dgm:prSet/>
      <dgm:spPr/>
      <dgm:t>
        <a:bodyPr/>
        <a:lstStyle/>
        <a:p>
          <a:endParaRPr lang="en-AU"/>
        </a:p>
      </dgm:t>
    </dgm:pt>
    <dgm:pt modelId="{9B22C6E4-A15F-44C7-9705-CE7E66067C90}" type="sibTrans" cxnId="{1E7721CC-9C6A-49F7-B5D2-A9AFAAACF370}">
      <dgm:prSet/>
      <dgm:spPr/>
      <dgm:t>
        <a:bodyPr/>
        <a:lstStyle/>
        <a:p>
          <a:endParaRPr lang="en-AU"/>
        </a:p>
      </dgm:t>
    </dgm:pt>
    <dgm:pt modelId="{DE58B93F-B270-4C2A-9F56-D0A6A4E9A01A}">
      <dgm:prSet phldrT="[Text]" custT="1"/>
      <dgm:spPr/>
      <dgm:t>
        <a:bodyPr/>
        <a:lstStyle/>
        <a:p>
          <a:r>
            <a:rPr lang="en-AU" sz="2000" b="1" dirty="0"/>
            <a:t>People &amp; Performance</a:t>
          </a:r>
        </a:p>
        <a:p>
          <a:r>
            <a:rPr lang="en-AU" sz="1800" b="0" dirty="0"/>
            <a:t>Teams </a:t>
          </a:r>
        </a:p>
        <a:p>
          <a:r>
            <a:rPr lang="en-AU" sz="1800" b="0" dirty="0"/>
            <a:t>Performance</a:t>
          </a:r>
        </a:p>
      </dgm:t>
    </dgm:pt>
    <dgm:pt modelId="{760866E9-1C0D-49A9-A1DD-BB2D1960FE46}" type="parTrans" cxnId="{52967039-04FC-4F25-9379-7DD45FE1450B}">
      <dgm:prSet/>
      <dgm:spPr/>
      <dgm:t>
        <a:bodyPr/>
        <a:lstStyle/>
        <a:p>
          <a:endParaRPr lang="en-AU"/>
        </a:p>
      </dgm:t>
    </dgm:pt>
    <dgm:pt modelId="{329D3375-F730-490D-85F0-3717BB3E7841}" type="sibTrans" cxnId="{52967039-04FC-4F25-9379-7DD45FE1450B}">
      <dgm:prSet/>
      <dgm:spPr/>
      <dgm:t>
        <a:bodyPr/>
        <a:lstStyle/>
        <a:p>
          <a:endParaRPr lang="en-AU"/>
        </a:p>
      </dgm:t>
    </dgm:pt>
    <dgm:pt modelId="{71959898-325B-40CC-B66B-D9C4B53D5B03}">
      <dgm:prSet phldrT="[Text]" custT="1"/>
      <dgm:spPr/>
      <dgm:t>
        <a:bodyPr/>
        <a:lstStyle/>
        <a:p>
          <a:r>
            <a:rPr lang="en-AU" sz="2000" b="1" dirty="0"/>
            <a:t>Focus on Customers</a:t>
          </a:r>
        </a:p>
        <a:p>
          <a:r>
            <a:rPr lang="en-AU" sz="1800" b="0" dirty="0"/>
            <a:t>Customer Service </a:t>
          </a:r>
        </a:p>
        <a:p>
          <a:r>
            <a:rPr lang="en-AU" sz="1800" b="0" dirty="0"/>
            <a:t>Continuous Improvement</a:t>
          </a:r>
        </a:p>
      </dgm:t>
    </dgm:pt>
    <dgm:pt modelId="{0362FFDB-3277-4460-88C3-9BBF3A816224}" type="parTrans" cxnId="{ED68A0EC-D3DE-4E41-8172-7F3E9621EB35}">
      <dgm:prSet/>
      <dgm:spPr/>
      <dgm:t>
        <a:bodyPr/>
        <a:lstStyle/>
        <a:p>
          <a:endParaRPr lang="en-AU"/>
        </a:p>
      </dgm:t>
    </dgm:pt>
    <dgm:pt modelId="{6E664515-C043-4190-88BE-9CBA80138909}" type="sibTrans" cxnId="{ED68A0EC-D3DE-4E41-8172-7F3E9621EB35}">
      <dgm:prSet/>
      <dgm:spPr/>
      <dgm:t>
        <a:bodyPr/>
        <a:lstStyle/>
        <a:p>
          <a:endParaRPr lang="en-AU"/>
        </a:p>
      </dgm:t>
    </dgm:pt>
    <dgm:pt modelId="{5B546B7C-9C24-44EC-9EAB-1D0C72EA43A2}">
      <dgm:prSet phldrT="[Text]" custT="1"/>
      <dgm:spPr/>
      <dgm:t>
        <a:bodyPr/>
        <a:lstStyle/>
        <a:p>
          <a:r>
            <a:rPr lang="en-AU" sz="2000" b="1" dirty="0"/>
            <a:t>Workplace Relationships</a:t>
          </a:r>
        </a:p>
        <a:p>
          <a:r>
            <a:rPr lang="en-AU" sz="1800" b="0" dirty="0"/>
            <a:t>Workplace Relationships </a:t>
          </a:r>
        </a:p>
        <a:p>
          <a:r>
            <a:rPr lang="en-AU" sz="1800" b="0" dirty="0"/>
            <a:t>Communicating </a:t>
          </a:r>
        </a:p>
      </dgm:t>
    </dgm:pt>
    <dgm:pt modelId="{D7C5A379-1556-4135-9356-0AC402420EE0}" type="parTrans" cxnId="{A6AD4487-6AA4-41C3-B05A-6D4CE4D5FEDC}">
      <dgm:prSet/>
      <dgm:spPr/>
      <dgm:t>
        <a:bodyPr/>
        <a:lstStyle/>
        <a:p>
          <a:endParaRPr lang="en-AU"/>
        </a:p>
      </dgm:t>
    </dgm:pt>
    <dgm:pt modelId="{FBE47C9C-0B0D-43A1-B16D-A3AED8DBEDD8}" type="sibTrans" cxnId="{A6AD4487-6AA4-41C3-B05A-6D4CE4D5FEDC}">
      <dgm:prSet/>
      <dgm:spPr/>
      <dgm:t>
        <a:bodyPr/>
        <a:lstStyle/>
        <a:p>
          <a:endParaRPr lang="en-AU"/>
        </a:p>
      </dgm:t>
    </dgm:pt>
    <dgm:pt modelId="{0B2C9391-BE5E-4C30-8B8B-1F249E8549C5}">
      <dgm:prSet phldrT="[Text]" custT="1"/>
      <dgm:spPr/>
      <dgm:t>
        <a:bodyPr/>
        <a:lstStyle/>
        <a:p>
          <a:r>
            <a:rPr lang="en-AU" sz="2000" b="1" dirty="0"/>
            <a:t>Leading</a:t>
          </a:r>
        </a:p>
        <a:p>
          <a:r>
            <a:rPr lang="en-AU" sz="1800" b="0" dirty="0"/>
            <a:t>Understanding Ourselves &amp; Others </a:t>
          </a:r>
        </a:p>
        <a:p>
          <a:r>
            <a:rPr lang="en-AU" sz="1800" b="0" dirty="0"/>
            <a:t>Innovation</a:t>
          </a:r>
        </a:p>
      </dgm:t>
    </dgm:pt>
    <dgm:pt modelId="{250260E9-7932-4DFD-A755-D3FEF9E59F8F}" type="parTrans" cxnId="{3483A286-1EFA-4CDC-8555-4BC5FD61DBEC}">
      <dgm:prSet/>
      <dgm:spPr/>
      <dgm:t>
        <a:bodyPr/>
        <a:lstStyle/>
        <a:p>
          <a:endParaRPr lang="en-AU"/>
        </a:p>
      </dgm:t>
    </dgm:pt>
    <dgm:pt modelId="{C3DDE7FC-75CA-4EC4-92C1-2ED37E0CD5A3}" type="sibTrans" cxnId="{3483A286-1EFA-4CDC-8555-4BC5FD61DBEC}">
      <dgm:prSet/>
      <dgm:spPr/>
      <dgm:t>
        <a:bodyPr/>
        <a:lstStyle/>
        <a:p>
          <a:endParaRPr lang="en-AU"/>
        </a:p>
      </dgm:t>
    </dgm:pt>
    <dgm:pt modelId="{6822CF17-3244-43F3-9382-008C68013131}">
      <dgm:prSet phldrT="[Text]" custT="1"/>
      <dgm:spPr/>
      <dgm:t>
        <a:bodyPr/>
        <a:lstStyle/>
        <a:p>
          <a:r>
            <a:rPr lang="en-AU" sz="2000" b="1" dirty="0"/>
            <a:t>Managing Change &amp; Operations</a:t>
          </a:r>
        </a:p>
        <a:p>
          <a:r>
            <a:rPr lang="en-AU" sz="1800" b="0" dirty="0"/>
            <a:t>Operational Planning</a:t>
          </a:r>
        </a:p>
        <a:p>
          <a:r>
            <a:rPr lang="en-AU" sz="1800" b="0" dirty="0"/>
            <a:t>Managing Change</a:t>
          </a:r>
        </a:p>
      </dgm:t>
    </dgm:pt>
    <dgm:pt modelId="{C5D5A2B5-1AA4-4E86-A169-100C589770D4}" type="parTrans" cxnId="{2FBDC7A4-D94E-46A9-B2B8-5795ECD61AA4}">
      <dgm:prSet/>
      <dgm:spPr/>
      <dgm:t>
        <a:bodyPr/>
        <a:lstStyle/>
        <a:p>
          <a:endParaRPr lang="en-AU"/>
        </a:p>
      </dgm:t>
    </dgm:pt>
    <dgm:pt modelId="{BE25B385-70C5-4A0E-94CA-C494A06B8BC4}" type="sibTrans" cxnId="{2FBDC7A4-D94E-46A9-B2B8-5795ECD61AA4}">
      <dgm:prSet/>
      <dgm:spPr/>
      <dgm:t>
        <a:bodyPr/>
        <a:lstStyle/>
        <a:p>
          <a:endParaRPr lang="en-AU"/>
        </a:p>
      </dgm:t>
    </dgm:pt>
    <dgm:pt modelId="{D8D6B6B1-2FEA-46AB-B330-07A9A0DD8849}" type="pres">
      <dgm:prSet presAssocID="{73DF9A4C-9796-4835-B605-97F7749F1E2E}" presName="rootnode" presStyleCnt="0">
        <dgm:presLayoutVars>
          <dgm:chMax/>
          <dgm:chPref/>
          <dgm:dir/>
          <dgm:animLvl val="lvl"/>
        </dgm:presLayoutVars>
      </dgm:prSet>
      <dgm:spPr/>
    </dgm:pt>
    <dgm:pt modelId="{1D0570B3-2D03-45FA-BD83-557ADAD6F666}" type="pres">
      <dgm:prSet presAssocID="{47F1B128-BBB6-4F64-999B-8BB97419212C}" presName="composite" presStyleCnt="0"/>
      <dgm:spPr/>
    </dgm:pt>
    <dgm:pt modelId="{D0DABBEC-8A44-4679-BC3E-777ACFB450AA}" type="pres">
      <dgm:prSet presAssocID="{47F1B128-BBB6-4F64-999B-8BB97419212C}" presName="LShape" presStyleLbl="alignNode1" presStyleIdx="0" presStyleCnt="11" custLinFactNeighborX="-5200" custLinFactNeighborY="-1082"/>
      <dgm:spPr/>
    </dgm:pt>
    <dgm:pt modelId="{A479846B-3920-4E2C-BC83-8292AF66B02F}" type="pres">
      <dgm:prSet presAssocID="{47F1B128-BBB6-4F64-999B-8BB97419212C}" presName="ParentText" presStyleLbl="revTx" presStyleIdx="0" presStyleCnt="6" custScaleX="129384" custLinFactNeighborX="11112" custLinFactNeighborY="10747">
        <dgm:presLayoutVars>
          <dgm:chMax val="0"/>
          <dgm:chPref val="0"/>
          <dgm:bulletEnabled val="1"/>
        </dgm:presLayoutVars>
      </dgm:prSet>
      <dgm:spPr/>
    </dgm:pt>
    <dgm:pt modelId="{DF60056C-C6E7-499F-A67C-3CBE6D50F8D1}" type="pres">
      <dgm:prSet presAssocID="{47F1B128-BBB6-4F64-999B-8BB97419212C}" presName="Triangle" presStyleLbl="alignNode1" presStyleIdx="1" presStyleCnt="11"/>
      <dgm:spPr/>
    </dgm:pt>
    <dgm:pt modelId="{E77F5FD8-FABE-4843-8451-F828D245EC59}" type="pres">
      <dgm:prSet presAssocID="{9B22C6E4-A15F-44C7-9705-CE7E66067C90}" presName="sibTrans" presStyleCnt="0"/>
      <dgm:spPr/>
    </dgm:pt>
    <dgm:pt modelId="{BEE9FB7E-778A-406A-9ECA-D0E50B7DC2B8}" type="pres">
      <dgm:prSet presAssocID="{9B22C6E4-A15F-44C7-9705-CE7E66067C90}" presName="space" presStyleCnt="0"/>
      <dgm:spPr/>
    </dgm:pt>
    <dgm:pt modelId="{AB9EEFB1-7212-4022-B207-1421B4EF05E4}" type="pres">
      <dgm:prSet presAssocID="{6822CF17-3244-43F3-9382-008C68013131}" presName="composite" presStyleCnt="0"/>
      <dgm:spPr/>
    </dgm:pt>
    <dgm:pt modelId="{8282656E-AEC0-49AD-BE43-D1ACAABEAD6E}" type="pres">
      <dgm:prSet presAssocID="{6822CF17-3244-43F3-9382-008C68013131}" presName="LShape" presStyleLbl="alignNode1" presStyleIdx="2" presStyleCnt="11" custLinFactNeighborX="-332" custLinFactNeighborY="-10292"/>
      <dgm:spPr/>
    </dgm:pt>
    <dgm:pt modelId="{EA04E561-1F3B-4147-A6DA-8CE416D4D8FD}" type="pres">
      <dgm:prSet presAssocID="{6822CF17-3244-43F3-9382-008C68013131}" presName="ParentText" presStyleLbl="revTx" presStyleIdx="1" presStyleCnt="6" custScaleX="116959" custLinFactNeighborX="16149" custLinFactNeighborY="1535">
        <dgm:presLayoutVars>
          <dgm:chMax val="0"/>
          <dgm:chPref val="0"/>
          <dgm:bulletEnabled val="1"/>
        </dgm:presLayoutVars>
      </dgm:prSet>
      <dgm:spPr/>
    </dgm:pt>
    <dgm:pt modelId="{6E3AF3D1-8794-4546-8BB9-D64113619222}" type="pres">
      <dgm:prSet presAssocID="{6822CF17-3244-43F3-9382-008C68013131}" presName="Triangle" presStyleLbl="alignNode1" presStyleIdx="3" presStyleCnt="11"/>
      <dgm:spPr/>
    </dgm:pt>
    <dgm:pt modelId="{9F5B8F78-7348-4082-8DBD-61AE4754B01C}" type="pres">
      <dgm:prSet presAssocID="{BE25B385-70C5-4A0E-94CA-C494A06B8BC4}" presName="sibTrans" presStyleCnt="0"/>
      <dgm:spPr/>
    </dgm:pt>
    <dgm:pt modelId="{C153092C-7A2E-482C-BBF0-E9B05D03F52B}" type="pres">
      <dgm:prSet presAssocID="{BE25B385-70C5-4A0E-94CA-C494A06B8BC4}" presName="space" presStyleCnt="0"/>
      <dgm:spPr/>
    </dgm:pt>
    <dgm:pt modelId="{9A80C592-1724-4E93-92A1-114DFE72FD76}" type="pres">
      <dgm:prSet presAssocID="{5B546B7C-9C24-44EC-9EAB-1D0C72EA43A2}" presName="composite" presStyleCnt="0"/>
      <dgm:spPr/>
    </dgm:pt>
    <dgm:pt modelId="{94EF8C1E-51DB-4FEE-BE48-B1761C8B4135}" type="pres">
      <dgm:prSet presAssocID="{5B546B7C-9C24-44EC-9EAB-1D0C72EA43A2}" presName="LShape" presStyleLbl="alignNode1" presStyleIdx="4" presStyleCnt="11" custLinFactNeighborX="-7160" custLinFactNeighborY="-8935"/>
      <dgm:spPr/>
    </dgm:pt>
    <dgm:pt modelId="{D2C487BE-86A7-453C-AA41-1694B961C700}" type="pres">
      <dgm:prSet presAssocID="{5B546B7C-9C24-44EC-9EAB-1D0C72EA43A2}" presName="ParentText" presStyleLbl="revTx" presStyleIdx="2" presStyleCnt="6" custScaleX="137463" custLinFactNeighborX="14195" custLinFactNeighborY="2385">
        <dgm:presLayoutVars>
          <dgm:chMax val="0"/>
          <dgm:chPref val="0"/>
          <dgm:bulletEnabled val="1"/>
        </dgm:presLayoutVars>
      </dgm:prSet>
      <dgm:spPr/>
    </dgm:pt>
    <dgm:pt modelId="{E5885240-4965-4DE9-A532-8D5A853513BA}" type="pres">
      <dgm:prSet presAssocID="{5B546B7C-9C24-44EC-9EAB-1D0C72EA43A2}" presName="Triangle" presStyleLbl="alignNode1" presStyleIdx="5" presStyleCnt="11"/>
      <dgm:spPr/>
    </dgm:pt>
    <dgm:pt modelId="{00A707D8-FEEA-4CF9-933C-E8E7964CB9E0}" type="pres">
      <dgm:prSet presAssocID="{FBE47C9C-0B0D-43A1-B16D-A3AED8DBEDD8}" presName="sibTrans" presStyleCnt="0"/>
      <dgm:spPr/>
    </dgm:pt>
    <dgm:pt modelId="{FFA9412B-92D9-44AF-8C0D-04E39A391A63}" type="pres">
      <dgm:prSet presAssocID="{FBE47C9C-0B0D-43A1-B16D-A3AED8DBEDD8}" presName="space" presStyleCnt="0"/>
      <dgm:spPr/>
    </dgm:pt>
    <dgm:pt modelId="{15B3DBB0-D3CE-4F5B-A599-85542400CE39}" type="pres">
      <dgm:prSet presAssocID="{0B2C9391-BE5E-4C30-8B8B-1F249E8549C5}" presName="composite" presStyleCnt="0"/>
      <dgm:spPr/>
    </dgm:pt>
    <dgm:pt modelId="{8D79EC4E-4BE7-463A-AA43-82BF44AFBA4C}" type="pres">
      <dgm:prSet presAssocID="{0B2C9391-BE5E-4C30-8B8B-1F249E8549C5}" presName="LShape" presStyleLbl="alignNode1" presStyleIdx="6" presStyleCnt="11" custLinFactNeighborX="-17899" custLinFactNeighborY="-1489"/>
      <dgm:spPr/>
    </dgm:pt>
    <dgm:pt modelId="{2D782CA1-75DA-4214-816E-EACF63E07CD1}" type="pres">
      <dgm:prSet presAssocID="{0B2C9391-BE5E-4C30-8B8B-1F249E8549C5}" presName="ParentText" presStyleLbl="revTx" presStyleIdx="3" presStyleCnt="6" custScaleX="112226" custLinFactNeighborX="-3126" custLinFactNeighborY="10750">
        <dgm:presLayoutVars>
          <dgm:chMax val="0"/>
          <dgm:chPref val="0"/>
          <dgm:bulletEnabled val="1"/>
        </dgm:presLayoutVars>
      </dgm:prSet>
      <dgm:spPr/>
    </dgm:pt>
    <dgm:pt modelId="{D677CD14-9F1C-4CB1-96C9-51321826F641}" type="pres">
      <dgm:prSet presAssocID="{0B2C9391-BE5E-4C30-8B8B-1F249E8549C5}" presName="Triangle" presStyleLbl="alignNode1" presStyleIdx="7" presStyleCnt="11" custLinFactNeighborX="-99826"/>
      <dgm:spPr/>
    </dgm:pt>
    <dgm:pt modelId="{0444D271-042B-4751-ACCB-BB1586B74101}" type="pres">
      <dgm:prSet presAssocID="{C3DDE7FC-75CA-4EC4-92C1-2ED37E0CD5A3}" presName="sibTrans" presStyleCnt="0"/>
      <dgm:spPr/>
    </dgm:pt>
    <dgm:pt modelId="{264D86DE-649B-4FA1-864E-F297A295A1D1}" type="pres">
      <dgm:prSet presAssocID="{C3DDE7FC-75CA-4EC4-92C1-2ED37E0CD5A3}" presName="space" presStyleCnt="0"/>
      <dgm:spPr/>
    </dgm:pt>
    <dgm:pt modelId="{93CAD674-E21E-4445-8717-85ABD4EE8273}" type="pres">
      <dgm:prSet presAssocID="{DE58B93F-B270-4C2A-9F56-D0A6A4E9A01A}" presName="composite" presStyleCnt="0"/>
      <dgm:spPr/>
    </dgm:pt>
    <dgm:pt modelId="{9E5D41EF-AC61-4813-BE50-088CED1811D4}" type="pres">
      <dgm:prSet presAssocID="{DE58B93F-B270-4C2A-9F56-D0A6A4E9A01A}" presName="LShape" presStyleLbl="alignNode1" presStyleIdx="8" presStyleCnt="11" custScaleX="114065" custLinFactNeighborX="-25086" custLinFactNeighborY="-6472"/>
      <dgm:spPr/>
    </dgm:pt>
    <dgm:pt modelId="{EF3E072E-7447-46AF-8631-598C7696DB8B}" type="pres">
      <dgm:prSet presAssocID="{DE58B93F-B270-4C2A-9F56-D0A6A4E9A01A}" presName="ParentText" presStyleLbl="revTx" presStyleIdx="4" presStyleCnt="6" custScaleX="143747" custLinFactNeighborX="-10018" custLinFactNeighborY="-3366">
        <dgm:presLayoutVars>
          <dgm:chMax val="0"/>
          <dgm:chPref val="0"/>
          <dgm:bulletEnabled val="1"/>
        </dgm:presLayoutVars>
      </dgm:prSet>
      <dgm:spPr/>
    </dgm:pt>
    <dgm:pt modelId="{E4F34BF1-FABD-41FC-95DE-096ABAB1BF88}" type="pres">
      <dgm:prSet presAssocID="{DE58B93F-B270-4C2A-9F56-D0A6A4E9A01A}" presName="Triangle" presStyleLbl="alignNode1" presStyleIdx="9" presStyleCnt="11" custLinFactX="-7681" custLinFactNeighborX="-100000" custLinFactNeighborY="-3433"/>
      <dgm:spPr/>
    </dgm:pt>
    <dgm:pt modelId="{B70549F1-3FD8-4940-A386-D938ABB78978}" type="pres">
      <dgm:prSet presAssocID="{329D3375-F730-490D-85F0-3717BB3E7841}" presName="sibTrans" presStyleCnt="0"/>
      <dgm:spPr/>
    </dgm:pt>
    <dgm:pt modelId="{CA6CA20F-B073-445F-BF8C-A14EF206F8D4}" type="pres">
      <dgm:prSet presAssocID="{329D3375-F730-490D-85F0-3717BB3E7841}" presName="space" presStyleCnt="0"/>
      <dgm:spPr/>
    </dgm:pt>
    <dgm:pt modelId="{D58FC5F6-00D6-4F39-B6DB-B80B9E909AF1}" type="pres">
      <dgm:prSet presAssocID="{71959898-325B-40CC-B66B-D9C4B53D5B03}" presName="composite" presStyleCnt="0"/>
      <dgm:spPr/>
    </dgm:pt>
    <dgm:pt modelId="{56B15649-4998-400D-8279-B07B8378E21D}" type="pres">
      <dgm:prSet presAssocID="{71959898-325B-40CC-B66B-D9C4B53D5B03}" presName="LShape" presStyleLbl="alignNode1" presStyleIdx="10" presStyleCnt="11" custLinFactNeighborX="-19293" custLinFactNeighborY="-2369"/>
      <dgm:spPr/>
    </dgm:pt>
    <dgm:pt modelId="{91E5272A-8AE5-4598-95A4-78F5E8AEE913}" type="pres">
      <dgm:prSet presAssocID="{71959898-325B-40CC-B66B-D9C4B53D5B03}" presName="ParentText" presStyleLbl="revTx" presStyleIdx="5" presStyleCnt="6" custScaleX="116374" custLinFactNeighborX="-15995" custLinFactNeighborY="5692">
        <dgm:presLayoutVars>
          <dgm:chMax val="0"/>
          <dgm:chPref val="0"/>
          <dgm:bulletEnabled val="1"/>
        </dgm:presLayoutVars>
      </dgm:prSet>
      <dgm:spPr/>
    </dgm:pt>
  </dgm:ptLst>
  <dgm:cxnLst>
    <dgm:cxn modelId="{CB3AB613-8CD4-40F2-9EA4-8ABFADA1A3B3}" type="presOf" srcId="{0B2C9391-BE5E-4C30-8B8B-1F249E8549C5}" destId="{2D782CA1-75DA-4214-816E-EACF63E07CD1}" srcOrd="0" destOrd="0" presId="urn:microsoft.com/office/officeart/2009/3/layout/StepUpProcess"/>
    <dgm:cxn modelId="{0BA8BF1E-61E2-402E-85EA-A5619C486294}" type="presOf" srcId="{73DF9A4C-9796-4835-B605-97F7749F1E2E}" destId="{D8D6B6B1-2FEA-46AB-B330-07A9A0DD8849}" srcOrd="0" destOrd="0" presId="urn:microsoft.com/office/officeart/2009/3/layout/StepUpProcess"/>
    <dgm:cxn modelId="{7F7A9638-D833-43AA-A864-7AB1C1647BB4}" type="presOf" srcId="{5B546B7C-9C24-44EC-9EAB-1D0C72EA43A2}" destId="{D2C487BE-86A7-453C-AA41-1694B961C700}" srcOrd="0" destOrd="0" presId="urn:microsoft.com/office/officeart/2009/3/layout/StepUpProcess"/>
    <dgm:cxn modelId="{52967039-04FC-4F25-9379-7DD45FE1450B}" srcId="{73DF9A4C-9796-4835-B605-97F7749F1E2E}" destId="{DE58B93F-B270-4C2A-9F56-D0A6A4E9A01A}" srcOrd="4" destOrd="0" parTransId="{760866E9-1C0D-49A9-A1DD-BB2D1960FE46}" sibTransId="{329D3375-F730-490D-85F0-3717BB3E7841}"/>
    <dgm:cxn modelId="{3483A286-1EFA-4CDC-8555-4BC5FD61DBEC}" srcId="{73DF9A4C-9796-4835-B605-97F7749F1E2E}" destId="{0B2C9391-BE5E-4C30-8B8B-1F249E8549C5}" srcOrd="3" destOrd="0" parTransId="{250260E9-7932-4DFD-A755-D3FEF9E59F8F}" sibTransId="{C3DDE7FC-75CA-4EC4-92C1-2ED37E0CD5A3}"/>
    <dgm:cxn modelId="{A6AD4487-6AA4-41C3-B05A-6D4CE4D5FEDC}" srcId="{73DF9A4C-9796-4835-B605-97F7749F1E2E}" destId="{5B546B7C-9C24-44EC-9EAB-1D0C72EA43A2}" srcOrd="2" destOrd="0" parTransId="{D7C5A379-1556-4135-9356-0AC402420EE0}" sibTransId="{FBE47C9C-0B0D-43A1-B16D-A3AED8DBEDD8}"/>
    <dgm:cxn modelId="{05EBD095-B447-4BD9-8542-7155E6CDE06D}" type="presOf" srcId="{6822CF17-3244-43F3-9382-008C68013131}" destId="{EA04E561-1F3B-4147-A6DA-8CE416D4D8FD}" srcOrd="0" destOrd="0" presId="urn:microsoft.com/office/officeart/2009/3/layout/StepUpProcess"/>
    <dgm:cxn modelId="{BB126D9E-0AA0-452E-8167-2F478A7C8A5D}" type="presOf" srcId="{71959898-325B-40CC-B66B-D9C4B53D5B03}" destId="{91E5272A-8AE5-4598-95A4-78F5E8AEE913}" srcOrd="0" destOrd="0" presId="urn:microsoft.com/office/officeart/2009/3/layout/StepUpProcess"/>
    <dgm:cxn modelId="{2FBDC7A4-D94E-46A9-B2B8-5795ECD61AA4}" srcId="{73DF9A4C-9796-4835-B605-97F7749F1E2E}" destId="{6822CF17-3244-43F3-9382-008C68013131}" srcOrd="1" destOrd="0" parTransId="{C5D5A2B5-1AA4-4E86-A169-100C589770D4}" sibTransId="{BE25B385-70C5-4A0E-94CA-C494A06B8BC4}"/>
    <dgm:cxn modelId="{1E7721CC-9C6A-49F7-B5D2-A9AFAAACF370}" srcId="{73DF9A4C-9796-4835-B605-97F7749F1E2E}" destId="{47F1B128-BBB6-4F64-999B-8BB97419212C}" srcOrd="0" destOrd="0" parTransId="{F0B1C8C5-0AFC-41B6-974A-1FACC8FD6477}" sibTransId="{9B22C6E4-A15F-44C7-9705-CE7E66067C90}"/>
    <dgm:cxn modelId="{831E63DF-021D-4037-82C1-71F88E90CB9D}" type="presOf" srcId="{47F1B128-BBB6-4F64-999B-8BB97419212C}" destId="{A479846B-3920-4E2C-BC83-8292AF66B02F}" srcOrd="0" destOrd="0" presId="urn:microsoft.com/office/officeart/2009/3/layout/StepUpProcess"/>
    <dgm:cxn modelId="{ED68A0EC-D3DE-4E41-8172-7F3E9621EB35}" srcId="{73DF9A4C-9796-4835-B605-97F7749F1E2E}" destId="{71959898-325B-40CC-B66B-D9C4B53D5B03}" srcOrd="5" destOrd="0" parTransId="{0362FFDB-3277-4460-88C3-9BBF3A816224}" sibTransId="{6E664515-C043-4190-88BE-9CBA80138909}"/>
    <dgm:cxn modelId="{E37088F1-88B3-4F0D-917D-FCD2867F042E}" type="presOf" srcId="{DE58B93F-B270-4C2A-9F56-D0A6A4E9A01A}" destId="{EF3E072E-7447-46AF-8631-598C7696DB8B}" srcOrd="0" destOrd="0" presId="urn:microsoft.com/office/officeart/2009/3/layout/StepUpProcess"/>
    <dgm:cxn modelId="{86A19F71-DEB2-4B6D-A89B-03A68B229EF4}" type="presParOf" srcId="{D8D6B6B1-2FEA-46AB-B330-07A9A0DD8849}" destId="{1D0570B3-2D03-45FA-BD83-557ADAD6F666}" srcOrd="0" destOrd="0" presId="urn:microsoft.com/office/officeart/2009/3/layout/StepUpProcess"/>
    <dgm:cxn modelId="{5BE70A1C-F013-4B3F-9BC6-422FE96BBADC}" type="presParOf" srcId="{1D0570B3-2D03-45FA-BD83-557ADAD6F666}" destId="{D0DABBEC-8A44-4679-BC3E-777ACFB450AA}" srcOrd="0" destOrd="0" presId="urn:microsoft.com/office/officeart/2009/3/layout/StepUpProcess"/>
    <dgm:cxn modelId="{7C749A15-648A-4F36-9BDC-7DFA652FDEB7}" type="presParOf" srcId="{1D0570B3-2D03-45FA-BD83-557ADAD6F666}" destId="{A479846B-3920-4E2C-BC83-8292AF66B02F}" srcOrd="1" destOrd="0" presId="urn:microsoft.com/office/officeart/2009/3/layout/StepUpProcess"/>
    <dgm:cxn modelId="{C9BAF5D9-9435-435A-8474-9C2FECE0FF6D}" type="presParOf" srcId="{1D0570B3-2D03-45FA-BD83-557ADAD6F666}" destId="{DF60056C-C6E7-499F-A67C-3CBE6D50F8D1}" srcOrd="2" destOrd="0" presId="urn:microsoft.com/office/officeart/2009/3/layout/StepUpProcess"/>
    <dgm:cxn modelId="{8EC0DD12-AAC8-40FC-9086-BB8AA8A1B89B}" type="presParOf" srcId="{D8D6B6B1-2FEA-46AB-B330-07A9A0DD8849}" destId="{E77F5FD8-FABE-4843-8451-F828D245EC59}" srcOrd="1" destOrd="0" presId="urn:microsoft.com/office/officeart/2009/3/layout/StepUpProcess"/>
    <dgm:cxn modelId="{237F2B9E-13C3-46CB-A63B-07279CCFF2C1}" type="presParOf" srcId="{E77F5FD8-FABE-4843-8451-F828D245EC59}" destId="{BEE9FB7E-778A-406A-9ECA-D0E50B7DC2B8}" srcOrd="0" destOrd="0" presId="urn:microsoft.com/office/officeart/2009/3/layout/StepUpProcess"/>
    <dgm:cxn modelId="{D61EF3D4-4908-4319-817F-565CA360D8B3}" type="presParOf" srcId="{D8D6B6B1-2FEA-46AB-B330-07A9A0DD8849}" destId="{AB9EEFB1-7212-4022-B207-1421B4EF05E4}" srcOrd="2" destOrd="0" presId="urn:microsoft.com/office/officeart/2009/3/layout/StepUpProcess"/>
    <dgm:cxn modelId="{2CF5B402-A738-4CED-B5D8-FA472EDB67BA}" type="presParOf" srcId="{AB9EEFB1-7212-4022-B207-1421B4EF05E4}" destId="{8282656E-AEC0-49AD-BE43-D1ACAABEAD6E}" srcOrd="0" destOrd="0" presId="urn:microsoft.com/office/officeart/2009/3/layout/StepUpProcess"/>
    <dgm:cxn modelId="{2AAE8171-7DB6-4AAF-AC27-48E2FB8083E3}" type="presParOf" srcId="{AB9EEFB1-7212-4022-B207-1421B4EF05E4}" destId="{EA04E561-1F3B-4147-A6DA-8CE416D4D8FD}" srcOrd="1" destOrd="0" presId="urn:microsoft.com/office/officeart/2009/3/layout/StepUpProcess"/>
    <dgm:cxn modelId="{55DEF573-44D6-499A-BC74-5D75363A70FF}" type="presParOf" srcId="{AB9EEFB1-7212-4022-B207-1421B4EF05E4}" destId="{6E3AF3D1-8794-4546-8BB9-D64113619222}" srcOrd="2" destOrd="0" presId="urn:microsoft.com/office/officeart/2009/3/layout/StepUpProcess"/>
    <dgm:cxn modelId="{AEF12DCB-CE36-4A1C-A21D-AAE8F19CE34C}" type="presParOf" srcId="{D8D6B6B1-2FEA-46AB-B330-07A9A0DD8849}" destId="{9F5B8F78-7348-4082-8DBD-61AE4754B01C}" srcOrd="3" destOrd="0" presId="urn:microsoft.com/office/officeart/2009/3/layout/StepUpProcess"/>
    <dgm:cxn modelId="{1B84772C-B836-4E8B-B2EE-C33B97ABFC19}" type="presParOf" srcId="{9F5B8F78-7348-4082-8DBD-61AE4754B01C}" destId="{C153092C-7A2E-482C-BBF0-E9B05D03F52B}" srcOrd="0" destOrd="0" presId="urn:microsoft.com/office/officeart/2009/3/layout/StepUpProcess"/>
    <dgm:cxn modelId="{DEEF5A5E-BB4D-4771-A96D-9EF347E6B202}" type="presParOf" srcId="{D8D6B6B1-2FEA-46AB-B330-07A9A0DD8849}" destId="{9A80C592-1724-4E93-92A1-114DFE72FD76}" srcOrd="4" destOrd="0" presId="urn:microsoft.com/office/officeart/2009/3/layout/StepUpProcess"/>
    <dgm:cxn modelId="{47A569C7-926E-44AA-8B73-3E5DD6095FBE}" type="presParOf" srcId="{9A80C592-1724-4E93-92A1-114DFE72FD76}" destId="{94EF8C1E-51DB-4FEE-BE48-B1761C8B4135}" srcOrd="0" destOrd="0" presId="urn:microsoft.com/office/officeart/2009/3/layout/StepUpProcess"/>
    <dgm:cxn modelId="{76621045-B3F8-4E17-AC63-F6538027BF1D}" type="presParOf" srcId="{9A80C592-1724-4E93-92A1-114DFE72FD76}" destId="{D2C487BE-86A7-453C-AA41-1694B961C700}" srcOrd="1" destOrd="0" presId="urn:microsoft.com/office/officeart/2009/3/layout/StepUpProcess"/>
    <dgm:cxn modelId="{C25C81F5-9F83-4DA4-9252-1E523ED04D7A}" type="presParOf" srcId="{9A80C592-1724-4E93-92A1-114DFE72FD76}" destId="{E5885240-4965-4DE9-A532-8D5A853513BA}" srcOrd="2" destOrd="0" presId="urn:microsoft.com/office/officeart/2009/3/layout/StepUpProcess"/>
    <dgm:cxn modelId="{25C9C3E9-8EA1-4B1D-A32C-8CDAF20CAEE6}" type="presParOf" srcId="{D8D6B6B1-2FEA-46AB-B330-07A9A0DD8849}" destId="{00A707D8-FEEA-4CF9-933C-E8E7964CB9E0}" srcOrd="5" destOrd="0" presId="urn:microsoft.com/office/officeart/2009/3/layout/StepUpProcess"/>
    <dgm:cxn modelId="{DE4E6180-7836-4445-B2EF-A519E165A49C}" type="presParOf" srcId="{00A707D8-FEEA-4CF9-933C-E8E7964CB9E0}" destId="{FFA9412B-92D9-44AF-8C0D-04E39A391A63}" srcOrd="0" destOrd="0" presId="urn:microsoft.com/office/officeart/2009/3/layout/StepUpProcess"/>
    <dgm:cxn modelId="{92A34E58-099F-4349-AF52-0B0B64D7A7DF}" type="presParOf" srcId="{D8D6B6B1-2FEA-46AB-B330-07A9A0DD8849}" destId="{15B3DBB0-D3CE-4F5B-A599-85542400CE39}" srcOrd="6" destOrd="0" presId="urn:microsoft.com/office/officeart/2009/3/layout/StepUpProcess"/>
    <dgm:cxn modelId="{6FA43467-05DA-4C5E-ABEF-F485E3DB5446}" type="presParOf" srcId="{15B3DBB0-D3CE-4F5B-A599-85542400CE39}" destId="{8D79EC4E-4BE7-463A-AA43-82BF44AFBA4C}" srcOrd="0" destOrd="0" presId="urn:microsoft.com/office/officeart/2009/3/layout/StepUpProcess"/>
    <dgm:cxn modelId="{2E8E9245-6AFD-40FA-BB19-F15FC39EE52B}" type="presParOf" srcId="{15B3DBB0-D3CE-4F5B-A599-85542400CE39}" destId="{2D782CA1-75DA-4214-816E-EACF63E07CD1}" srcOrd="1" destOrd="0" presId="urn:microsoft.com/office/officeart/2009/3/layout/StepUpProcess"/>
    <dgm:cxn modelId="{78D8ED6D-7701-48AC-9C9E-C624DFB67D0B}" type="presParOf" srcId="{15B3DBB0-D3CE-4F5B-A599-85542400CE39}" destId="{D677CD14-9F1C-4CB1-96C9-51321826F641}" srcOrd="2" destOrd="0" presId="urn:microsoft.com/office/officeart/2009/3/layout/StepUpProcess"/>
    <dgm:cxn modelId="{BC70F246-9A6E-4734-902A-89617CFEFC3C}" type="presParOf" srcId="{D8D6B6B1-2FEA-46AB-B330-07A9A0DD8849}" destId="{0444D271-042B-4751-ACCB-BB1586B74101}" srcOrd="7" destOrd="0" presId="urn:microsoft.com/office/officeart/2009/3/layout/StepUpProcess"/>
    <dgm:cxn modelId="{2C9C47B4-9FE8-4B25-BF15-B8C065D6191E}" type="presParOf" srcId="{0444D271-042B-4751-ACCB-BB1586B74101}" destId="{264D86DE-649B-4FA1-864E-F297A295A1D1}" srcOrd="0" destOrd="0" presId="urn:microsoft.com/office/officeart/2009/3/layout/StepUpProcess"/>
    <dgm:cxn modelId="{0E73DBC8-689E-4037-92EA-EEDDA678D7EB}" type="presParOf" srcId="{D8D6B6B1-2FEA-46AB-B330-07A9A0DD8849}" destId="{93CAD674-E21E-4445-8717-85ABD4EE8273}" srcOrd="8" destOrd="0" presId="urn:microsoft.com/office/officeart/2009/3/layout/StepUpProcess"/>
    <dgm:cxn modelId="{292EB096-BDBF-49BA-ADEE-F5F0D73E7CD7}" type="presParOf" srcId="{93CAD674-E21E-4445-8717-85ABD4EE8273}" destId="{9E5D41EF-AC61-4813-BE50-088CED1811D4}" srcOrd="0" destOrd="0" presId="urn:microsoft.com/office/officeart/2009/3/layout/StepUpProcess"/>
    <dgm:cxn modelId="{A60AE41B-2A74-43D7-A7F0-631BC9035BB5}" type="presParOf" srcId="{93CAD674-E21E-4445-8717-85ABD4EE8273}" destId="{EF3E072E-7447-46AF-8631-598C7696DB8B}" srcOrd="1" destOrd="0" presId="urn:microsoft.com/office/officeart/2009/3/layout/StepUpProcess"/>
    <dgm:cxn modelId="{792F3082-9D07-46E1-89F7-36A2ACA9C391}" type="presParOf" srcId="{93CAD674-E21E-4445-8717-85ABD4EE8273}" destId="{E4F34BF1-FABD-41FC-95DE-096ABAB1BF88}" srcOrd="2" destOrd="0" presId="urn:microsoft.com/office/officeart/2009/3/layout/StepUpProcess"/>
    <dgm:cxn modelId="{AB1F3BBF-E66E-4572-8DCC-698B0C60A56D}" type="presParOf" srcId="{D8D6B6B1-2FEA-46AB-B330-07A9A0DD8849}" destId="{B70549F1-3FD8-4940-A386-D938ABB78978}" srcOrd="9" destOrd="0" presId="urn:microsoft.com/office/officeart/2009/3/layout/StepUpProcess"/>
    <dgm:cxn modelId="{D862049E-4A91-4BC2-A7AD-AEE210A61B61}" type="presParOf" srcId="{B70549F1-3FD8-4940-A386-D938ABB78978}" destId="{CA6CA20F-B073-445F-BF8C-A14EF206F8D4}" srcOrd="0" destOrd="0" presId="urn:microsoft.com/office/officeart/2009/3/layout/StepUpProcess"/>
    <dgm:cxn modelId="{683F454D-8EA1-44F0-B46C-6A258E137F83}" type="presParOf" srcId="{D8D6B6B1-2FEA-46AB-B330-07A9A0DD8849}" destId="{D58FC5F6-00D6-4F39-B6DB-B80B9E909AF1}" srcOrd="10" destOrd="0" presId="urn:microsoft.com/office/officeart/2009/3/layout/StepUpProcess"/>
    <dgm:cxn modelId="{EEAE594B-8DE2-49FC-BDBA-087D05B7FE03}" type="presParOf" srcId="{D58FC5F6-00D6-4F39-B6DB-B80B9E909AF1}" destId="{56B15649-4998-400D-8279-B07B8378E21D}" srcOrd="0" destOrd="0" presId="urn:microsoft.com/office/officeart/2009/3/layout/StepUpProcess"/>
    <dgm:cxn modelId="{3F8F99A2-9F46-49E3-8B72-68A9D6A2A2AA}" type="presParOf" srcId="{D58FC5F6-00D6-4F39-B6DB-B80B9E909AF1}" destId="{91E5272A-8AE5-4598-95A4-78F5E8AEE913}" srcOrd="1" destOrd="0" presId="urn:microsoft.com/office/officeart/2009/3/layout/StepUpProcess"/>
  </dgm:cxnLst>
  <dgm:bg>
    <a:blipFill dpi="0" rotWithShape="1">
      <a:blip xmlns:r="http://schemas.openxmlformats.org/officeDocument/2006/relationships" r:embed="rId1">
        <a:alphaModFix amt="76000"/>
      </a:blip>
      <a:srcRect/>
      <a:stretch>
        <a:fillRect b="102000"/>
      </a:stretch>
    </a:blipFill>
    <a:effectLst>
      <a:outerShdw blurRad="50800" dist="50800" dir="5400000" algn="ctr" rotWithShape="0">
        <a:srgbClr val="000000">
          <a:alpha val="0"/>
        </a:srgbClr>
      </a:outerShdw>
    </a:effectLst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CA5996-541F-446E-94F8-55755309E862}" type="doc">
      <dgm:prSet loTypeId="urn:microsoft.com/office/officeart/2008/layout/AscendingPictureAccentProcess" loCatId="process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en-AU"/>
        </a:p>
      </dgm:t>
    </dgm:pt>
    <dgm:pt modelId="{FD864C7C-5E89-45DB-9589-36F06829E6E2}">
      <dgm:prSet phldrT="[Text]" custT="1"/>
      <dgm:spPr/>
      <dgm:t>
        <a:bodyPr/>
        <a:lstStyle/>
        <a:p>
          <a:r>
            <a:rPr lang="en-AU" sz="1400" b="1" dirty="0"/>
            <a:t>Follow the journey to Leadership Excellence</a:t>
          </a:r>
        </a:p>
      </dgm:t>
    </dgm:pt>
    <dgm:pt modelId="{95710D66-9643-4CBF-9773-6C575EE9B145}" type="parTrans" cxnId="{E38A764B-FC05-4D75-8DED-4F46DAD77718}">
      <dgm:prSet/>
      <dgm:spPr/>
      <dgm:t>
        <a:bodyPr/>
        <a:lstStyle/>
        <a:p>
          <a:endParaRPr lang="en-AU"/>
        </a:p>
      </dgm:t>
    </dgm:pt>
    <dgm:pt modelId="{247E93C6-CC87-4794-894B-B5ADBF651CD5}" type="sibTrans" cxnId="{E38A764B-FC05-4D75-8DED-4F46DAD77718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AU"/>
        </a:p>
      </dgm:t>
    </dgm:pt>
    <dgm:pt modelId="{D3606C8F-9572-435A-A256-D2804251BC40}">
      <dgm:prSet phldrT="[Text]" custT="1"/>
      <dgm:spPr/>
      <dgm:t>
        <a:bodyPr/>
        <a:lstStyle/>
        <a:p>
          <a:r>
            <a:rPr lang="en-AU" sz="1400" b="1" dirty="0"/>
            <a:t>Successfully complete all aspects of the program</a:t>
          </a:r>
        </a:p>
      </dgm:t>
    </dgm:pt>
    <dgm:pt modelId="{85A9561C-4AFE-4BFC-BEF8-4E18410407D0}" type="parTrans" cxnId="{BFC99A77-E360-424B-9A1E-22735A4D1114}">
      <dgm:prSet/>
      <dgm:spPr/>
      <dgm:t>
        <a:bodyPr/>
        <a:lstStyle/>
        <a:p>
          <a:endParaRPr lang="en-AU"/>
        </a:p>
      </dgm:t>
    </dgm:pt>
    <dgm:pt modelId="{5F85584A-9E2D-4BE5-AC3D-3AABBF008BB3}" type="sibTrans" cxnId="{BFC99A77-E360-424B-9A1E-22735A4D1114}">
      <dgm:prSet/>
      <dgm:spPr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</dgm:spPr>
      <dgm:t>
        <a:bodyPr/>
        <a:lstStyle/>
        <a:p>
          <a:endParaRPr lang="en-AU"/>
        </a:p>
      </dgm:t>
    </dgm:pt>
    <dgm:pt modelId="{83B2D96A-7FCD-48B8-9527-01A432DCFB22}">
      <dgm:prSet custT="1"/>
      <dgm:spPr/>
      <dgm:t>
        <a:bodyPr/>
        <a:lstStyle/>
        <a:p>
          <a:r>
            <a:rPr lang="en-AU" sz="1600" b="1" dirty="0"/>
            <a:t>Celebrate Success</a:t>
          </a:r>
        </a:p>
      </dgm:t>
    </dgm:pt>
    <dgm:pt modelId="{695D8EC2-1739-45C2-BABC-187FFCF5B4FD}" type="parTrans" cxnId="{85FCEADB-0256-4884-B48E-4FD6ADD9C923}">
      <dgm:prSet/>
      <dgm:spPr/>
      <dgm:t>
        <a:bodyPr/>
        <a:lstStyle/>
        <a:p>
          <a:endParaRPr lang="en-AU"/>
        </a:p>
      </dgm:t>
    </dgm:pt>
    <dgm:pt modelId="{3A46E972-92AC-46B8-9BB9-25A799B49CA6}" type="sibTrans" cxnId="{85FCEADB-0256-4884-B48E-4FD6ADD9C923}">
      <dgm:prSet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  <dgm:t>
        <a:bodyPr/>
        <a:lstStyle/>
        <a:p>
          <a:endParaRPr lang="en-AU"/>
        </a:p>
      </dgm:t>
    </dgm:pt>
    <dgm:pt modelId="{531450E9-BB0B-4EB6-B1D1-1760FE3F5EAD}" type="pres">
      <dgm:prSet presAssocID="{D5CA5996-541F-446E-94F8-55755309E862}" presName="Name0" presStyleCnt="0">
        <dgm:presLayoutVars>
          <dgm:chMax val="7"/>
          <dgm:chPref val="7"/>
          <dgm:dir/>
        </dgm:presLayoutVars>
      </dgm:prSet>
      <dgm:spPr/>
    </dgm:pt>
    <dgm:pt modelId="{D38A7290-DCA7-4B4E-9895-3E0910F9D2C2}" type="pres">
      <dgm:prSet presAssocID="{D5CA5996-541F-446E-94F8-55755309E862}" presName="dot1" presStyleLbl="alignNode1" presStyleIdx="0" presStyleCnt="12"/>
      <dgm:spPr/>
    </dgm:pt>
    <dgm:pt modelId="{CA5706A5-FEB2-4B50-A527-AA2DFD6C86A2}" type="pres">
      <dgm:prSet presAssocID="{D5CA5996-541F-446E-94F8-55755309E862}" presName="dot2" presStyleLbl="alignNode1" presStyleIdx="1" presStyleCnt="12"/>
      <dgm:spPr/>
    </dgm:pt>
    <dgm:pt modelId="{E31F513A-B08A-4605-BB04-5CFAF4F4BA02}" type="pres">
      <dgm:prSet presAssocID="{D5CA5996-541F-446E-94F8-55755309E862}" presName="dot3" presStyleLbl="alignNode1" presStyleIdx="2" presStyleCnt="12"/>
      <dgm:spPr/>
    </dgm:pt>
    <dgm:pt modelId="{554677B8-9215-49F7-8FC5-2273C7DEBBE8}" type="pres">
      <dgm:prSet presAssocID="{D5CA5996-541F-446E-94F8-55755309E862}" presName="dot4" presStyleLbl="alignNode1" presStyleIdx="3" presStyleCnt="12"/>
      <dgm:spPr/>
    </dgm:pt>
    <dgm:pt modelId="{106D1658-8DA9-43BB-A06A-C6F8595955AC}" type="pres">
      <dgm:prSet presAssocID="{D5CA5996-541F-446E-94F8-55755309E862}" presName="dot5" presStyleLbl="alignNode1" presStyleIdx="4" presStyleCnt="12"/>
      <dgm:spPr/>
    </dgm:pt>
    <dgm:pt modelId="{F162A1AE-DEFC-40D2-93BF-4C8CB127BE73}" type="pres">
      <dgm:prSet presAssocID="{D5CA5996-541F-446E-94F8-55755309E862}" presName="dotArrow1" presStyleLbl="alignNode1" presStyleIdx="5" presStyleCnt="12" custLinFactX="400000" custLinFactNeighborX="417280" custLinFactNeighborY="99493"/>
      <dgm:spPr/>
    </dgm:pt>
    <dgm:pt modelId="{A99DAC57-CA94-406F-92C1-226DF07FEF8A}" type="pres">
      <dgm:prSet presAssocID="{D5CA5996-541F-446E-94F8-55755309E862}" presName="dotArrow2" presStyleLbl="alignNode1" presStyleIdx="6" presStyleCnt="12" custLinFactX="400000" custLinFactY="44503" custLinFactNeighborX="474349" custLinFactNeighborY="100000"/>
      <dgm:spPr/>
    </dgm:pt>
    <dgm:pt modelId="{DDF5EC56-0A17-4538-9065-4585313DED09}" type="pres">
      <dgm:prSet presAssocID="{D5CA5996-541F-446E-94F8-55755309E862}" presName="dotArrow3" presStyleLbl="alignNode1" presStyleIdx="7" presStyleCnt="12" custLinFactX="300000" custLinFactY="200000" custLinFactNeighborX="389148" custLinFactNeighborY="226615"/>
      <dgm:spPr/>
    </dgm:pt>
    <dgm:pt modelId="{80477311-86C8-44ED-897E-6D39FABEC0BE}" type="pres">
      <dgm:prSet presAssocID="{D5CA5996-541F-446E-94F8-55755309E862}" presName="dotArrow4" presStyleLbl="alignNode1" presStyleIdx="8" presStyleCnt="12" custLinFactX="200000" custLinFactY="200000" custLinFactNeighborX="282619" custLinFactNeighborY="288642"/>
      <dgm:spPr/>
    </dgm:pt>
    <dgm:pt modelId="{F2BD3182-4CF7-44A3-ADCD-909364CB242B}" type="pres">
      <dgm:prSet presAssocID="{D5CA5996-541F-446E-94F8-55755309E862}" presName="dotArrow5" presStyleLbl="alignNode1" presStyleIdx="9" presStyleCnt="12" custLinFactX="100000" custLinFactY="100000" custLinFactNeighborX="142495" custLinFactNeighborY="180611"/>
      <dgm:spPr/>
    </dgm:pt>
    <dgm:pt modelId="{86F37771-7190-478E-82FE-5BFA98DD9217}" type="pres">
      <dgm:prSet presAssocID="{D5CA5996-541F-446E-94F8-55755309E862}" presName="dotArrow6" presStyleLbl="alignNode1" presStyleIdx="10" presStyleCnt="12" custLinFactX="172357" custLinFactY="60228" custLinFactNeighborX="200000" custLinFactNeighborY="100000"/>
      <dgm:spPr/>
    </dgm:pt>
    <dgm:pt modelId="{BE838A93-3539-4BA5-B326-ABDEF188DA14}" type="pres">
      <dgm:prSet presAssocID="{D5CA5996-541F-446E-94F8-55755309E862}" presName="dotArrow7" presStyleLbl="alignNode1" presStyleIdx="11" presStyleCnt="12" custLinFactX="180107" custLinFactY="86930" custLinFactNeighborX="200000" custLinFactNeighborY="100000"/>
      <dgm:spPr/>
    </dgm:pt>
    <dgm:pt modelId="{8351D878-FC05-4405-8CA4-607C8B12302C}" type="pres">
      <dgm:prSet presAssocID="{FD864C7C-5E89-45DB-9589-36F06829E6E2}" presName="parTx1" presStyleLbl="node1" presStyleIdx="0" presStyleCnt="3"/>
      <dgm:spPr/>
    </dgm:pt>
    <dgm:pt modelId="{25701A40-96D4-495A-92F4-F8982EFCDCBE}" type="pres">
      <dgm:prSet presAssocID="{247E93C6-CC87-4794-894B-B5ADBF651CD5}" presName="picture1" presStyleCnt="0"/>
      <dgm:spPr/>
    </dgm:pt>
    <dgm:pt modelId="{8AFBD16C-AD2D-4E24-9954-B35D448C834C}" type="pres">
      <dgm:prSet presAssocID="{247E93C6-CC87-4794-894B-B5ADBF651CD5}" presName="imageRepeatNode" presStyleLbl="fgImgPlace1" presStyleIdx="0" presStyleCnt="3"/>
      <dgm:spPr/>
    </dgm:pt>
    <dgm:pt modelId="{3B2FF8FC-1F1C-4D75-B1B9-A7CFEA58D614}" type="pres">
      <dgm:prSet presAssocID="{D3606C8F-9572-435A-A256-D2804251BC40}" presName="parTx2" presStyleLbl="node1" presStyleIdx="1" presStyleCnt="3" custLinFactNeighborX="9850" custLinFactNeighborY="-34694"/>
      <dgm:spPr/>
    </dgm:pt>
    <dgm:pt modelId="{F3F1BA08-CC3A-4C07-BAFE-98A1C406CAA6}" type="pres">
      <dgm:prSet presAssocID="{5F85584A-9E2D-4BE5-AC3D-3AABBF008BB3}" presName="picture2" presStyleCnt="0"/>
      <dgm:spPr/>
    </dgm:pt>
    <dgm:pt modelId="{8A87419F-7BEF-42FD-8528-0A1336454FEB}" type="pres">
      <dgm:prSet presAssocID="{5F85584A-9E2D-4BE5-AC3D-3AABBF008BB3}" presName="imageRepeatNode" presStyleLbl="fgImgPlace1" presStyleIdx="1" presStyleCnt="3"/>
      <dgm:spPr/>
    </dgm:pt>
    <dgm:pt modelId="{4999C025-0B9E-4893-AA52-5A8FEDAFB31E}" type="pres">
      <dgm:prSet presAssocID="{83B2D96A-7FCD-48B8-9527-01A432DCFB22}" presName="parTx3" presStyleLbl="node1" presStyleIdx="2" presStyleCnt="3" custLinFactNeighborX="5533" custLinFactNeighborY="-47364"/>
      <dgm:spPr/>
    </dgm:pt>
    <dgm:pt modelId="{E34541EE-C11E-4C53-A106-F285B5C4B754}" type="pres">
      <dgm:prSet presAssocID="{3A46E972-92AC-46B8-9BB9-25A799B49CA6}" presName="picture3" presStyleCnt="0"/>
      <dgm:spPr/>
    </dgm:pt>
    <dgm:pt modelId="{855DDE55-E813-4EDF-BBBC-16F24AA37488}" type="pres">
      <dgm:prSet presAssocID="{3A46E972-92AC-46B8-9BB9-25A799B49CA6}" presName="imageRepeatNode" presStyleLbl="fgImgPlace1" presStyleIdx="2" presStyleCnt="3"/>
      <dgm:spPr/>
    </dgm:pt>
  </dgm:ptLst>
  <dgm:cxnLst>
    <dgm:cxn modelId="{99D05104-EEFB-41C0-BB2A-BA111DEC84E7}" type="presOf" srcId="{83B2D96A-7FCD-48B8-9527-01A432DCFB22}" destId="{4999C025-0B9E-4893-AA52-5A8FEDAFB31E}" srcOrd="0" destOrd="0" presId="urn:microsoft.com/office/officeart/2008/layout/AscendingPictureAccentProcess"/>
    <dgm:cxn modelId="{2F14DD2F-2A91-498D-9881-AE927EE8FF6B}" type="presOf" srcId="{D3606C8F-9572-435A-A256-D2804251BC40}" destId="{3B2FF8FC-1F1C-4D75-B1B9-A7CFEA58D614}" srcOrd="0" destOrd="0" presId="urn:microsoft.com/office/officeart/2008/layout/AscendingPictureAccentProcess"/>
    <dgm:cxn modelId="{7AD01E42-0039-4D5C-A3D8-016ABF71125E}" type="presOf" srcId="{D5CA5996-541F-446E-94F8-55755309E862}" destId="{531450E9-BB0B-4EB6-B1D1-1760FE3F5EAD}" srcOrd="0" destOrd="0" presId="urn:microsoft.com/office/officeart/2008/layout/AscendingPictureAccentProcess"/>
    <dgm:cxn modelId="{BB359169-D340-4EBB-833B-F447B0268461}" type="presOf" srcId="{3A46E972-92AC-46B8-9BB9-25A799B49CA6}" destId="{855DDE55-E813-4EDF-BBBC-16F24AA37488}" srcOrd="0" destOrd="0" presId="urn:microsoft.com/office/officeart/2008/layout/AscendingPictureAccentProcess"/>
    <dgm:cxn modelId="{E38A764B-FC05-4D75-8DED-4F46DAD77718}" srcId="{D5CA5996-541F-446E-94F8-55755309E862}" destId="{FD864C7C-5E89-45DB-9589-36F06829E6E2}" srcOrd="0" destOrd="0" parTransId="{95710D66-9643-4CBF-9773-6C575EE9B145}" sibTransId="{247E93C6-CC87-4794-894B-B5ADBF651CD5}"/>
    <dgm:cxn modelId="{BFC99A77-E360-424B-9A1E-22735A4D1114}" srcId="{D5CA5996-541F-446E-94F8-55755309E862}" destId="{D3606C8F-9572-435A-A256-D2804251BC40}" srcOrd="1" destOrd="0" parTransId="{85A9561C-4AFE-4BFC-BEF8-4E18410407D0}" sibTransId="{5F85584A-9E2D-4BE5-AC3D-3AABBF008BB3}"/>
    <dgm:cxn modelId="{9E26CE7F-D5D0-4444-99D4-22CAA1D2946F}" type="presOf" srcId="{FD864C7C-5E89-45DB-9589-36F06829E6E2}" destId="{8351D878-FC05-4405-8CA4-607C8B12302C}" srcOrd="0" destOrd="0" presId="urn:microsoft.com/office/officeart/2008/layout/AscendingPictureAccentProcess"/>
    <dgm:cxn modelId="{57FBC2B0-34F4-4A66-9FBD-B3D22F879A15}" type="presOf" srcId="{5F85584A-9E2D-4BE5-AC3D-3AABBF008BB3}" destId="{8A87419F-7BEF-42FD-8528-0A1336454FEB}" srcOrd="0" destOrd="0" presId="urn:microsoft.com/office/officeart/2008/layout/AscendingPictureAccentProcess"/>
    <dgm:cxn modelId="{2810CBCE-AD60-4DB1-9967-3ECA7689F8D4}" type="presOf" srcId="{247E93C6-CC87-4794-894B-B5ADBF651CD5}" destId="{8AFBD16C-AD2D-4E24-9954-B35D448C834C}" srcOrd="0" destOrd="0" presId="urn:microsoft.com/office/officeart/2008/layout/AscendingPictureAccentProcess"/>
    <dgm:cxn modelId="{85FCEADB-0256-4884-B48E-4FD6ADD9C923}" srcId="{D5CA5996-541F-446E-94F8-55755309E862}" destId="{83B2D96A-7FCD-48B8-9527-01A432DCFB22}" srcOrd="2" destOrd="0" parTransId="{695D8EC2-1739-45C2-BABC-187FFCF5B4FD}" sibTransId="{3A46E972-92AC-46B8-9BB9-25A799B49CA6}"/>
    <dgm:cxn modelId="{7D1EC202-3FA8-4787-9489-0FBB037A5BD4}" type="presParOf" srcId="{531450E9-BB0B-4EB6-B1D1-1760FE3F5EAD}" destId="{D38A7290-DCA7-4B4E-9895-3E0910F9D2C2}" srcOrd="0" destOrd="0" presId="urn:microsoft.com/office/officeart/2008/layout/AscendingPictureAccentProcess"/>
    <dgm:cxn modelId="{9CBDEB97-AA36-4F0C-A33E-3E0E6AA26869}" type="presParOf" srcId="{531450E9-BB0B-4EB6-B1D1-1760FE3F5EAD}" destId="{CA5706A5-FEB2-4B50-A527-AA2DFD6C86A2}" srcOrd="1" destOrd="0" presId="urn:microsoft.com/office/officeart/2008/layout/AscendingPictureAccentProcess"/>
    <dgm:cxn modelId="{B29DD494-7631-4DF9-A28F-55B1F682F995}" type="presParOf" srcId="{531450E9-BB0B-4EB6-B1D1-1760FE3F5EAD}" destId="{E31F513A-B08A-4605-BB04-5CFAF4F4BA02}" srcOrd="2" destOrd="0" presId="urn:microsoft.com/office/officeart/2008/layout/AscendingPictureAccentProcess"/>
    <dgm:cxn modelId="{85E57F98-99C9-498D-8282-B5F6FA3EE88B}" type="presParOf" srcId="{531450E9-BB0B-4EB6-B1D1-1760FE3F5EAD}" destId="{554677B8-9215-49F7-8FC5-2273C7DEBBE8}" srcOrd="3" destOrd="0" presId="urn:microsoft.com/office/officeart/2008/layout/AscendingPictureAccentProcess"/>
    <dgm:cxn modelId="{53D5B559-C9FB-47D3-BEFF-2EDD5A37FB47}" type="presParOf" srcId="{531450E9-BB0B-4EB6-B1D1-1760FE3F5EAD}" destId="{106D1658-8DA9-43BB-A06A-C6F8595955AC}" srcOrd="4" destOrd="0" presId="urn:microsoft.com/office/officeart/2008/layout/AscendingPictureAccentProcess"/>
    <dgm:cxn modelId="{0E8EE2FB-170B-46F9-8B4A-6A808FE0721F}" type="presParOf" srcId="{531450E9-BB0B-4EB6-B1D1-1760FE3F5EAD}" destId="{F162A1AE-DEFC-40D2-93BF-4C8CB127BE73}" srcOrd="5" destOrd="0" presId="urn:microsoft.com/office/officeart/2008/layout/AscendingPictureAccentProcess"/>
    <dgm:cxn modelId="{1B8B4F2A-713F-4B77-BDC8-D14C96AFFA45}" type="presParOf" srcId="{531450E9-BB0B-4EB6-B1D1-1760FE3F5EAD}" destId="{A99DAC57-CA94-406F-92C1-226DF07FEF8A}" srcOrd="6" destOrd="0" presId="urn:microsoft.com/office/officeart/2008/layout/AscendingPictureAccentProcess"/>
    <dgm:cxn modelId="{C99F7429-C5D5-4028-B973-32541FBDB9E3}" type="presParOf" srcId="{531450E9-BB0B-4EB6-B1D1-1760FE3F5EAD}" destId="{DDF5EC56-0A17-4538-9065-4585313DED09}" srcOrd="7" destOrd="0" presId="urn:microsoft.com/office/officeart/2008/layout/AscendingPictureAccentProcess"/>
    <dgm:cxn modelId="{3C6FCD6E-B30D-4111-A159-0A96CACF4D05}" type="presParOf" srcId="{531450E9-BB0B-4EB6-B1D1-1760FE3F5EAD}" destId="{80477311-86C8-44ED-897E-6D39FABEC0BE}" srcOrd="8" destOrd="0" presId="urn:microsoft.com/office/officeart/2008/layout/AscendingPictureAccentProcess"/>
    <dgm:cxn modelId="{9CE0A4A2-38AF-4DA8-97FF-1CCCE17B969A}" type="presParOf" srcId="{531450E9-BB0B-4EB6-B1D1-1760FE3F5EAD}" destId="{F2BD3182-4CF7-44A3-ADCD-909364CB242B}" srcOrd="9" destOrd="0" presId="urn:microsoft.com/office/officeart/2008/layout/AscendingPictureAccentProcess"/>
    <dgm:cxn modelId="{D9A337B0-95AE-4907-BBD3-524FD852F8BD}" type="presParOf" srcId="{531450E9-BB0B-4EB6-B1D1-1760FE3F5EAD}" destId="{86F37771-7190-478E-82FE-5BFA98DD9217}" srcOrd="10" destOrd="0" presId="urn:microsoft.com/office/officeart/2008/layout/AscendingPictureAccentProcess"/>
    <dgm:cxn modelId="{5015001B-E260-4FC1-9C65-8D1D67FA63AA}" type="presParOf" srcId="{531450E9-BB0B-4EB6-B1D1-1760FE3F5EAD}" destId="{BE838A93-3539-4BA5-B326-ABDEF188DA14}" srcOrd="11" destOrd="0" presId="urn:microsoft.com/office/officeart/2008/layout/AscendingPictureAccentProcess"/>
    <dgm:cxn modelId="{3EFC29A5-4171-4BD5-9B97-4F333D5A2BC2}" type="presParOf" srcId="{531450E9-BB0B-4EB6-B1D1-1760FE3F5EAD}" destId="{8351D878-FC05-4405-8CA4-607C8B12302C}" srcOrd="12" destOrd="0" presId="urn:microsoft.com/office/officeart/2008/layout/AscendingPictureAccentProcess"/>
    <dgm:cxn modelId="{C6F3D649-98F1-43DE-89C6-8DF995EE5D02}" type="presParOf" srcId="{531450E9-BB0B-4EB6-B1D1-1760FE3F5EAD}" destId="{25701A40-96D4-495A-92F4-F8982EFCDCBE}" srcOrd="13" destOrd="0" presId="urn:microsoft.com/office/officeart/2008/layout/AscendingPictureAccentProcess"/>
    <dgm:cxn modelId="{6B6E37B4-FD4D-43F4-91D0-038433355840}" type="presParOf" srcId="{25701A40-96D4-495A-92F4-F8982EFCDCBE}" destId="{8AFBD16C-AD2D-4E24-9954-B35D448C834C}" srcOrd="0" destOrd="0" presId="urn:microsoft.com/office/officeart/2008/layout/AscendingPictureAccentProcess"/>
    <dgm:cxn modelId="{4F8F3C1E-AD65-4D9B-B513-42AEB2ED3076}" type="presParOf" srcId="{531450E9-BB0B-4EB6-B1D1-1760FE3F5EAD}" destId="{3B2FF8FC-1F1C-4D75-B1B9-A7CFEA58D614}" srcOrd="14" destOrd="0" presId="urn:microsoft.com/office/officeart/2008/layout/AscendingPictureAccentProcess"/>
    <dgm:cxn modelId="{8878F5EE-1B44-46E7-93D3-A720D88334F7}" type="presParOf" srcId="{531450E9-BB0B-4EB6-B1D1-1760FE3F5EAD}" destId="{F3F1BA08-CC3A-4C07-BAFE-98A1C406CAA6}" srcOrd="15" destOrd="0" presId="urn:microsoft.com/office/officeart/2008/layout/AscendingPictureAccentProcess"/>
    <dgm:cxn modelId="{DD6C069A-F5D0-4F8C-9297-B9328DAB6CA0}" type="presParOf" srcId="{F3F1BA08-CC3A-4C07-BAFE-98A1C406CAA6}" destId="{8A87419F-7BEF-42FD-8528-0A1336454FEB}" srcOrd="0" destOrd="0" presId="urn:microsoft.com/office/officeart/2008/layout/AscendingPictureAccentProcess"/>
    <dgm:cxn modelId="{B966CDE7-2782-4D79-879A-9D4471CEEE44}" type="presParOf" srcId="{531450E9-BB0B-4EB6-B1D1-1760FE3F5EAD}" destId="{4999C025-0B9E-4893-AA52-5A8FEDAFB31E}" srcOrd="16" destOrd="0" presId="urn:microsoft.com/office/officeart/2008/layout/AscendingPictureAccentProcess"/>
    <dgm:cxn modelId="{293E277C-72F4-4152-939A-125533A424AE}" type="presParOf" srcId="{531450E9-BB0B-4EB6-B1D1-1760FE3F5EAD}" destId="{E34541EE-C11E-4C53-A106-F285B5C4B754}" srcOrd="17" destOrd="0" presId="urn:microsoft.com/office/officeart/2008/layout/AscendingPictureAccentProcess"/>
    <dgm:cxn modelId="{A7457487-E3D2-44BD-A126-644D21025E59}" type="presParOf" srcId="{E34541EE-C11E-4C53-A106-F285B5C4B754}" destId="{855DDE55-E813-4EDF-BBBC-16F24AA37488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6AAE5-74A4-4D57-ABE5-58E49C5DA85C}">
      <dsp:nvSpPr>
        <dsp:cNvPr id="0" name=""/>
        <dsp:cNvSpPr/>
      </dsp:nvSpPr>
      <dsp:spPr>
        <a:xfrm>
          <a:off x="0" y="208120"/>
          <a:ext cx="2219611" cy="221961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EB0A18-6333-45E5-BF02-29EBBDA9F3FA}">
      <dsp:nvSpPr>
        <dsp:cNvPr id="0" name=""/>
        <dsp:cNvSpPr/>
      </dsp:nvSpPr>
      <dsp:spPr>
        <a:xfrm>
          <a:off x="2219611" y="152629"/>
          <a:ext cx="3329416" cy="2219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500" kern="1200" dirty="0"/>
            <a:t>Leadership Excellence Program Outline</a:t>
          </a:r>
        </a:p>
      </dsp:txBody>
      <dsp:txXfrm>
        <a:off x="2219611" y="152629"/>
        <a:ext cx="3329416" cy="22196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ABBEC-8A44-4679-BC3E-777ACFB450AA}">
      <dsp:nvSpPr>
        <dsp:cNvPr id="0" name=""/>
        <dsp:cNvSpPr/>
      </dsp:nvSpPr>
      <dsp:spPr>
        <a:xfrm rot="5400000">
          <a:off x="301261" y="3286968"/>
          <a:ext cx="967374" cy="1609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9846B-3920-4E2C-BC83-8292AF66B02F}">
      <dsp:nvSpPr>
        <dsp:cNvPr id="0" name=""/>
        <dsp:cNvSpPr/>
      </dsp:nvSpPr>
      <dsp:spPr>
        <a:xfrm>
          <a:off x="171460" y="3915286"/>
          <a:ext cx="1880255" cy="1273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/>
            <a:t>Personal &amp; Business Success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Managing Self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Projects</a:t>
          </a:r>
        </a:p>
      </dsp:txBody>
      <dsp:txXfrm>
        <a:off x="171460" y="3915286"/>
        <a:ext cx="1880255" cy="1273847"/>
      </dsp:txXfrm>
    </dsp:sp>
    <dsp:sp modelId="{DF60056C-C6E7-499F-A67C-3CBE6D50F8D1}">
      <dsp:nvSpPr>
        <dsp:cNvPr id="0" name=""/>
        <dsp:cNvSpPr/>
      </dsp:nvSpPr>
      <dsp:spPr>
        <a:xfrm>
          <a:off x="1402527" y="3178928"/>
          <a:ext cx="274195" cy="274195"/>
        </a:xfrm>
        <a:prstGeom prst="triangle">
          <a:avLst>
            <a:gd name="adj" fmla="val 100000"/>
          </a:avLst>
        </a:prstGeom>
        <a:solidFill>
          <a:schemeClr val="accent4">
            <a:hueOff val="980089"/>
            <a:satOff val="-4078"/>
            <a:lumOff val="961"/>
            <a:alphaOff val="0"/>
          </a:schemeClr>
        </a:solidFill>
        <a:ln w="6350" cap="flat" cmpd="sng" algn="ctr">
          <a:solidFill>
            <a:schemeClr val="accent4">
              <a:hueOff val="980089"/>
              <a:satOff val="-4078"/>
              <a:lumOff val="96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82656E-AEC0-49AD-BE43-D1ACAABEAD6E}">
      <dsp:nvSpPr>
        <dsp:cNvPr id="0" name=""/>
        <dsp:cNvSpPr/>
      </dsp:nvSpPr>
      <dsp:spPr>
        <a:xfrm rot="5400000">
          <a:off x="2372175" y="2757646"/>
          <a:ext cx="967374" cy="1609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960178"/>
            <a:satOff val="-8155"/>
            <a:lumOff val="1922"/>
            <a:alphaOff val="0"/>
          </a:schemeClr>
        </a:solidFill>
        <a:ln w="6350" cap="flat" cmpd="sng" algn="ctr">
          <a:solidFill>
            <a:schemeClr val="accent4">
              <a:hueOff val="1960178"/>
              <a:satOff val="-8155"/>
              <a:lumOff val="192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4E561-1F3B-4147-A6DA-8CE416D4D8FD}">
      <dsp:nvSpPr>
        <dsp:cNvPr id="0" name=""/>
        <dsp:cNvSpPr/>
      </dsp:nvSpPr>
      <dsp:spPr>
        <a:xfrm>
          <a:off x="2327497" y="3357712"/>
          <a:ext cx="1699691" cy="1273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/>
            <a:t>Managing Change &amp; Operations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Operational Planning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Managing Change</a:t>
          </a:r>
        </a:p>
      </dsp:txBody>
      <dsp:txXfrm>
        <a:off x="2327497" y="3357712"/>
        <a:ext cx="1699691" cy="1273847"/>
      </dsp:txXfrm>
    </dsp:sp>
    <dsp:sp modelId="{6E3AF3D1-8794-4546-8BB9-D64113619222}">
      <dsp:nvSpPr>
        <dsp:cNvPr id="0" name=""/>
        <dsp:cNvSpPr/>
      </dsp:nvSpPr>
      <dsp:spPr>
        <a:xfrm>
          <a:off x="3395082" y="2738701"/>
          <a:ext cx="274195" cy="274195"/>
        </a:xfrm>
        <a:prstGeom prst="triangle">
          <a:avLst>
            <a:gd name="adj" fmla="val 100000"/>
          </a:avLst>
        </a:prstGeom>
        <a:solidFill>
          <a:schemeClr val="accent4">
            <a:hueOff val="2940267"/>
            <a:satOff val="-12233"/>
            <a:lumOff val="2882"/>
            <a:alphaOff val="0"/>
          </a:schemeClr>
        </a:solidFill>
        <a:ln w="6350" cap="flat" cmpd="sng" algn="ctr">
          <a:solidFill>
            <a:schemeClr val="accent4">
              <a:hueOff val="2940267"/>
              <a:satOff val="-12233"/>
              <a:lumOff val="288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F8C1E-51DB-4FEE-BE48-B1761C8B4135}">
      <dsp:nvSpPr>
        <dsp:cNvPr id="0" name=""/>
        <dsp:cNvSpPr/>
      </dsp:nvSpPr>
      <dsp:spPr>
        <a:xfrm rot="5400000">
          <a:off x="4421186" y="2330547"/>
          <a:ext cx="967374" cy="1609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3920356"/>
            <a:satOff val="-16311"/>
            <a:lumOff val="3843"/>
            <a:alphaOff val="0"/>
          </a:schemeClr>
        </a:solidFill>
        <a:ln w="6350" cap="flat" cmpd="sng" algn="ctr">
          <a:solidFill>
            <a:schemeClr val="accent4">
              <a:hueOff val="3920356"/>
              <a:satOff val="-16311"/>
              <a:lumOff val="384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487BE-86A7-453C-AA41-1694B961C700}">
      <dsp:nvSpPr>
        <dsp:cNvPr id="0" name=""/>
        <dsp:cNvSpPr/>
      </dsp:nvSpPr>
      <dsp:spPr>
        <a:xfrm>
          <a:off x="4309035" y="2928313"/>
          <a:ext cx="1997662" cy="1273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/>
            <a:t>Workplace Relationships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Workplace Relationships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Communicating </a:t>
          </a:r>
        </a:p>
      </dsp:txBody>
      <dsp:txXfrm>
        <a:off x="4309035" y="2928313"/>
        <a:ext cx="1997662" cy="1273847"/>
      </dsp:txXfrm>
    </dsp:sp>
    <dsp:sp modelId="{E5885240-4965-4DE9-A532-8D5A853513BA}">
      <dsp:nvSpPr>
        <dsp:cNvPr id="0" name=""/>
        <dsp:cNvSpPr/>
      </dsp:nvSpPr>
      <dsp:spPr>
        <a:xfrm>
          <a:off x="5554002" y="2298475"/>
          <a:ext cx="274195" cy="274195"/>
        </a:xfrm>
        <a:prstGeom prst="triangle">
          <a:avLst>
            <a:gd name="adj" fmla="val 100000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635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79EC4E-4BE7-463A-AA43-82BF44AFBA4C}">
      <dsp:nvSpPr>
        <dsp:cNvPr id="0" name=""/>
        <dsp:cNvSpPr/>
      </dsp:nvSpPr>
      <dsp:spPr>
        <a:xfrm rot="5400000">
          <a:off x="6182173" y="1962351"/>
          <a:ext cx="967374" cy="1609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5880535"/>
            <a:satOff val="-24466"/>
            <a:lumOff val="5765"/>
            <a:alphaOff val="0"/>
          </a:schemeClr>
        </a:solidFill>
        <a:ln w="6350" cap="flat" cmpd="sng" algn="ctr">
          <a:solidFill>
            <a:schemeClr val="accent4">
              <a:hueOff val="5880535"/>
              <a:satOff val="-24466"/>
              <a:lumOff val="5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82CA1-75DA-4214-816E-EACF63E07CD1}">
      <dsp:nvSpPr>
        <dsp:cNvPr id="0" name=""/>
        <dsp:cNvSpPr/>
      </dsp:nvSpPr>
      <dsp:spPr>
        <a:xfrm>
          <a:off x="6174548" y="2594644"/>
          <a:ext cx="1630909" cy="1273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/>
            <a:t>Leading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Understanding Ourselves &amp; Others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Innovation</a:t>
          </a:r>
        </a:p>
      </dsp:txBody>
      <dsp:txXfrm>
        <a:off x="6174548" y="2594644"/>
        <a:ext cx="1630909" cy="1273847"/>
      </dsp:txXfrm>
    </dsp:sp>
    <dsp:sp modelId="{D677CD14-9F1C-4CB1-96C9-51321826F641}">
      <dsp:nvSpPr>
        <dsp:cNvPr id="0" name=""/>
        <dsp:cNvSpPr/>
      </dsp:nvSpPr>
      <dsp:spPr>
        <a:xfrm>
          <a:off x="7214135" y="1858248"/>
          <a:ext cx="274195" cy="274195"/>
        </a:xfrm>
        <a:prstGeom prst="triangle">
          <a:avLst>
            <a:gd name="adj" fmla="val 100000"/>
          </a:avLst>
        </a:prstGeom>
        <a:solidFill>
          <a:schemeClr val="accent4">
            <a:hueOff val="6860623"/>
            <a:satOff val="-28544"/>
            <a:lumOff val="6726"/>
            <a:alphaOff val="0"/>
          </a:schemeClr>
        </a:solidFill>
        <a:ln w="6350" cap="flat" cmpd="sng" algn="ctr">
          <a:solidFill>
            <a:schemeClr val="accent4">
              <a:hueOff val="6860623"/>
              <a:satOff val="-28544"/>
              <a:lumOff val="672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D41EF-AC61-4813-BE50-088CED1811D4}">
      <dsp:nvSpPr>
        <dsp:cNvPr id="0" name=""/>
        <dsp:cNvSpPr/>
      </dsp:nvSpPr>
      <dsp:spPr>
        <a:xfrm rot="5400000">
          <a:off x="8271066" y="1360719"/>
          <a:ext cx="967374" cy="1836092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7840713"/>
            <a:satOff val="-32622"/>
            <a:lumOff val="7686"/>
            <a:alphaOff val="0"/>
          </a:schemeClr>
        </a:solidFill>
        <a:ln w="6350" cap="flat" cmpd="sng" algn="ctr">
          <a:solidFill>
            <a:schemeClr val="accent4">
              <a:hueOff val="7840713"/>
              <a:satOff val="-32622"/>
              <a:lumOff val="768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E072E-7447-46AF-8631-598C7696DB8B}">
      <dsp:nvSpPr>
        <dsp:cNvPr id="0" name=""/>
        <dsp:cNvSpPr/>
      </dsp:nvSpPr>
      <dsp:spPr>
        <a:xfrm>
          <a:off x="8049935" y="1974601"/>
          <a:ext cx="2088984" cy="1273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/>
            <a:t>People &amp; Performance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Teams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Performance</a:t>
          </a:r>
        </a:p>
      </dsp:txBody>
      <dsp:txXfrm>
        <a:off x="8049935" y="1974601"/>
        <a:ext cx="2088984" cy="1273847"/>
      </dsp:txXfrm>
    </dsp:sp>
    <dsp:sp modelId="{E4F34BF1-FABD-41FC-95DE-096ABAB1BF88}">
      <dsp:nvSpPr>
        <dsp:cNvPr id="0" name=""/>
        <dsp:cNvSpPr/>
      </dsp:nvSpPr>
      <dsp:spPr>
        <a:xfrm>
          <a:off x="9397178" y="1408608"/>
          <a:ext cx="274195" cy="274195"/>
        </a:xfrm>
        <a:prstGeom prst="triangle">
          <a:avLst>
            <a:gd name="adj" fmla="val 100000"/>
          </a:avLst>
        </a:prstGeom>
        <a:solidFill>
          <a:schemeClr val="accent4">
            <a:hueOff val="8820801"/>
            <a:satOff val="-36699"/>
            <a:lumOff val="8647"/>
            <a:alphaOff val="0"/>
          </a:schemeClr>
        </a:solidFill>
        <a:ln w="6350" cap="flat" cmpd="sng" algn="ctr">
          <a:solidFill>
            <a:schemeClr val="accent4">
              <a:hueOff val="8820801"/>
              <a:satOff val="-36699"/>
              <a:lumOff val="864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15649-4998-400D-8279-B07B8378E21D}">
      <dsp:nvSpPr>
        <dsp:cNvPr id="0" name=""/>
        <dsp:cNvSpPr/>
      </dsp:nvSpPr>
      <dsp:spPr>
        <a:xfrm rot="5400000">
          <a:off x="10252506" y="1073385"/>
          <a:ext cx="967374" cy="1609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5272A-8AE5-4598-95A4-78F5E8AEE913}">
      <dsp:nvSpPr>
        <dsp:cNvPr id="0" name=""/>
        <dsp:cNvSpPr/>
      </dsp:nvSpPr>
      <dsp:spPr>
        <a:xfrm>
          <a:off x="10050163" y="1649760"/>
          <a:ext cx="1691189" cy="1273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/>
            <a:t>Focus on Customers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Customer Service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kern="1200" dirty="0"/>
            <a:t>Continuous Improvement</a:t>
          </a:r>
        </a:p>
      </dsp:txBody>
      <dsp:txXfrm>
        <a:off x="10050163" y="1649760"/>
        <a:ext cx="1691189" cy="1273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A7290-DCA7-4B4E-9895-3E0910F9D2C2}">
      <dsp:nvSpPr>
        <dsp:cNvPr id="0" name=""/>
        <dsp:cNvSpPr/>
      </dsp:nvSpPr>
      <dsp:spPr>
        <a:xfrm>
          <a:off x="2831486" y="3001530"/>
          <a:ext cx="109745" cy="109745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5706A5-FEB2-4B50-A527-AA2DFD6C86A2}">
      <dsp:nvSpPr>
        <dsp:cNvPr id="0" name=""/>
        <dsp:cNvSpPr/>
      </dsp:nvSpPr>
      <dsp:spPr>
        <a:xfrm>
          <a:off x="2624615" y="3101116"/>
          <a:ext cx="109745" cy="109745"/>
        </a:xfrm>
        <a:prstGeom prst="ellipse">
          <a:avLst/>
        </a:prstGeom>
        <a:solidFill>
          <a:schemeClr val="accent1">
            <a:shade val="50000"/>
            <a:hueOff val="67082"/>
            <a:satOff val="-1634"/>
            <a:lumOff val="714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1F513A-B08A-4605-BB04-5CFAF4F4BA02}">
      <dsp:nvSpPr>
        <dsp:cNvPr id="0" name=""/>
        <dsp:cNvSpPr/>
      </dsp:nvSpPr>
      <dsp:spPr>
        <a:xfrm>
          <a:off x="2407867" y="3179777"/>
          <a:ext cx="109745" cy="109745"/>
        </a:xfrm>
        <a:prstGeom prst="ellipse">
          <a:avLst/>
        </a:prstGeom>
        <a:solidFill>
          <a:schemeClr val="accent1">
            <a:shade val="50000"/>
            <a:hueOff val="134164"/>
            <a:satOff val="-3267"/>
            <a:lumOff val="1429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4677B8-9215-49F7-8FC5-2273C7DEBBE8}">
      <dsp:nvSpPr>
        <dsp:cNvPr id="0" name=""/>
        <dsp:cNvSpPr/>
      </dsp:nvSpPr>
      <dsp:spPr>
        <a:xfrm>
          <a:off x="3824685" y="1848738"/>
          <a:ext cx="109745" cy="109745"/>
        </a:xfrm>
        <a:prstGeom prst="ellipse">
          <a:avLst/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6D1658-8DA9-43BB-A06A-C6F8595955AC}">
      <dsp:nvSpPr>
        <dsp:cNvPr id="0" name=""/>
        <dsp:cNvSpPr/>
      </dsp:nvSpPr>
      <dsp:spPr>
        <a:xfrm>
          <a:off x="3741278" y="2051397"/>
          <a:ext cx="109745" cy="109745"/>
        </a:xfrm>
        <a:prstGeom prst="ellipse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62A1AE-DEFC-40D2-93BF-4C8CB127BE73}">
      <dsp:nvSpPr>
        <dsp:cNvPr id="0" name=""/>
        <dsp:cNvSpPr/>
      </dsp:nvSpPr>
      <dsp:spPr>
        <a:xfrm>
          <a:off x="4578946" y="432367"/>
          <a:ext cx="109745" cy="109745"/>
        </a:xfrm>
        <a:prstGeom prst="ellipse">
          <a:avLst/>
        </a:prstGeom>
        <a:solidFill>
          <a:schemeClr val="accent1">
            <a:shade val="50000"/>
            <a:hueOff val="335411"/>
            <a:satOff val="-8168"/>
            <a:lumOff val="3574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9DAC57-CA94-406F-92C1-226DF07FEF8A}">
      <dsp:nvSpPr>
        <dsp:cNvPr id="0" name=""/>
        <dsp:cNvSpPr/>
      </dsp:nvSpPr>
      <dsp:spPr>
        <a:xfrm>
          <a:off x="4794124" y="384891"/>
          <a:ext cx="109745" cy="109745"/>
        </a:xfrm>
        <a:prstGeom prst="ellipse">
          <a:avLst/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F5EC56-0A17-4538-9065-4585313DED09}">
      <dsp:nvSpPr>
        <dsp:cNvPr id="0" name=""/>
        <dsp:cNvSpPr/>
      </dsp:nvSpPr>
      <dsp:spPr>
        <a:xfrm>
          <a:off x="4743420" y="597623"/>
          <a:ext cx="109745" cy="109745"/>
        </a:xfrm>
        <a:prstGeom prst="ellipse">
          <a:avLst/>
        </a:prstGeom>
        <a:solidFill>
          <a:schemeClr val="accent1">
            <a:shade val="50000"/>
            <a:hueOff val="335411"/>
            <a:satOff val="-8168"/>
            <a:lumOff val="3574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477311-86C8-44ED-897E-6D39FABEC0BE}">
      <dsp:nvSpPr>
        <dsp:cNvPr id="0" name=""/>
        <dsp:cNvSpPr/>
      </dsp:nvSpPr>
      <dsp:spPr>
        <a:xfrm>
          <a:off x="4669310" y="762569"/>
          <a:ext cx="109745" cy="109745"/>
        </a:xfrm>
        <a:prstGeom prst="ellipse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BD3182-4CF7-44A3-ADCD-909364CB242B}">
      <dsp:nvSpPr>
        <dsp:cNvPr id="0" name=""/>
        <dsp:cNvSpPr/>
      </dsp:nvSpPr>
      <dsp:spPr>
        <a:xfrm>
          <a:off x="4558330" y="631137"/>
          <a:ext cx="109745" cy="109745"/>
        </a:xfrm>
        <a:prstGeom prst="ellipse">
          <a:avLst/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F37771-7190-478E-82FE-5BFA98DD9217}">
      <dsp:nvSpPr>
        <dsp:cNvPr id="0" name=""/>
        <dsp:cNvSpPr/>
      </dsp:nvSpPr>
      <dsp:spPr>
        <a:xfrm>
          <a:off x="4395755" y="509484"/>
          <a:ext cx="109745" cy="109745"/>
        </a:xfrm>
        <a:prstGeom prst="ellipse">
          <a:avLst/>
        </a:prstGeom>
        <a:solidFill>
          <a:schemeClr val="accent1">
            <a:shade val="50000"/>
            <a:hueOff val="134164"/>
            <a:satOff val="-3267"/>
            <a:lumOff val="1429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838A93-3539-4BA5-B326-ABDEF188DA14}">
      <dsp:nvSpPr>
        <dsp:cNvPr id="0" name=""/>
        <dsp:cNvSpPr/>
      </dsp:nvSpPr>
      <dsp:spPr>
        <a:xfrm>
          <a:off x="4404260" y="743384"/>
          <a:ext cx="109745" cy="109745"/>
        </a:xfrm>
        <a:prstGeom prst="ellipse">
          <a:avLst/>
        </a:prstGeom>
        <a:solidFill>
          <a:schemeClr val="accent1">
            <a:shade val="50000"/>
            <a:hueOff val="67082"/>
            <a:satOff val="-1634"/>
            <a:lumOff val="714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51D878-FC05-4405-8CA4-607C8B12302C}">
      <dsp:nvSpPr>
        <dsp:cNvPr id="0" name=""/>
        <dsp:cNvSpPr/>
      </dsp:nvSpPr>
      <dsp:spPr>
        <a:xfrm>
          <a:off x="1872856" y="3413284"/>
          <a:ext cx="2367216" cy="634713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1061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b="1" kern="1200" dirty="0"/>
            <a:t>Follow the journey to Leadership Excellence</a:t>
          </a:r>
        </a:p>
      </dsp:txBody>
      <dsp:txXfrm>
        <a:off x="1903840" y="3444268"/>
        <a:ext cx="2305248" cy="572745"/>
      </dsp:txXfrm>
    </dsp:sp>
    <dsp:sp modelId="{8AFBD16C-AD2D-4E24-9954-B35D448C834C}">
      <dsp:nvSpPr>
        <dsp:cNvPr id="0" name=""/>
        <dsp:cNvSpPr/>
      </dsp:nvSpPr>
      <dsp:spPr>
        <a:xfrm>
          <a:off x="1216576" y="2790970"/>
          <a:ext cx="1097457" cy="109738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B2FF8FC-1F1C-4D75-B1B9-A7CFEA58D614}">
      <dsp:nvSpPr>
        <dsp:cNvPr id="0" name=""/>
        <dsp:cNvSpPr/>
      </dsp:nvSpPr>
      <dsp:spPr>
        <a:xfrm>
          <a:off x="3628750" y="2368879"/>
          <a:ext cx="2367216" cy="634713"/>
        </a:xfrm>
        <a:prstGeom prst="roundRect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1061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b="1" kern="1200" dirty="0"/>
            <a:t>Successfully complete all aspects of the program</a:t>
          </a:r>
        </a:p>
      </dsp:txBody>
      <dsp:txXfrm>
        <a:off x="3659734" y="2399863"/>
        <a:ext cx="2305248" cy="572745"/>
      </dsp:txXfrm>
    </dsp:sp>
    <dsp:sp modelId="{8A87419F-7BEF-42FD-8528-0A1336454FEB}">
      <dsp:nvSpPr>
        <dsp:cNvPr id="0" name=""/>
        <dsp:cNvSpPr/>
      </dsp:nvSpPr>
      <dsp:spPr>
        <a:xfrm>
          <a:off x="2739299" y="1966772"/>
          <a:ext cx="1097457" cy="1097380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999C025-0B9E-4893-AA52-5A8FEDAFB31E}">
      <dsp:nvSpPr>
        <dsp:cNvPr id="0" name=""/>
        <dsp:cNvSpPr/>
      </dsp:nvSpPr>
      <dsp:spPr>
        <a:xfrm>
          <a:off x="4225638" y="1038408"/>
          <a:ext cx="2367216" cy="634713"/>
        </a:xfrm>
        <a:prstGeom prst="roundRect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1061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b="1" kern="1200" dirty="0"/>
            <a:t>Celebrate Success</a:t>
          </a:r>
        </a:p>
      </dsp:txBody>
      <dsp:txXfrm>
        <a:off x="4256622" y="1069392"/>
        <a:ext cx="2305248" cy="572745"/>
      </dsp:txXfrm>
    </dsp:sp>
    <dsp:sp modelId="{855DDE55-E813-4EDF-BBBC-16F24AA37488}">
      <dsp:nvSpPr>
        <dsp:cNvPr id="0" name=""/>
        <dsp:cNvSpPr/>
      </dsp:nvSpPr>
      <dsp:spPr>
        <a:xfrm>
          <a:off x="3438380" y="716720"/>
          <a:ext cx="1097457" cy="109738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715F3-C37B-403E-A6F8-8CC20F36F7C3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7C9E9-2A35-4CB7-8448-4FCD3B15E8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5639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E6135-3A02-4AF9-A238-3EAF7B2815A8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2612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A8ABD-15AC-B37C-EE80-4A9AC653D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21457-BD99-1028-AD4E-67E4C5A65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46208-A5DF-9604-068C-90C4D6FC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0E022-2A3A-C853-C466-021AD7BF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38D83-1B4A-73A9-AD7C-59D17B0A6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236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89956-5FBE-A682-03F3-B485A0F8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E9A68-9ACF-9639-A638-ED244DEAE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CD91A-E154-44C9-8EBC-55207564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5DA84-A977-7531-E270-EB67781FD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A5246-6873-4470-98C6-534F980D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255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926C7-3957-E0D8-DA51-DD472A45C0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71378-DD54-6D1F-A56E-578058CED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44D98-A393-7D09-8A0D-78E15A357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AA8F3-990E-253F-5618-31B307F4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44D0B-217A-0EDA-4D23-43BB28354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550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53552-6405-BA64-3556-998B1B83F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3CD6A-7EF6-3E5D-7A87-826BBC7B7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491EE-9674-2337-E153-4B2DC6F58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9DDEB-A076-623F-7F4A-23B30852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5650D-4489-EB26-DC8F-17B914A04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336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EA72-8DED-6DCD-AEB3-38C1650EF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36702-540F-BA2B-4E6D-1DC1994F1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7F455-A591-7C9D-9C48-9E86D5BB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48AC2-B968-2728-918F-823A4F1C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F89FB-5833-5B80-63C1-2C23468DF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66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E212-4468-5ACE-542F-98F8ED051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6CBDF-EADC-2EC3-F439-191EDB915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024DE-94FD-3A8C-77D1-B1125E76A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8986B-B40A-4312-D6BD-141F2AA8E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3337B-3903-40AC-D316-2E712DE7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20D63-AA2E-D5C4-6183-E7ED9970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120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EEB72-57E7-7028-5354-439E8517B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B9DF7-C3AF-B8AE-5F49-1858264DF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4B2C6-9FFB-2B82-6273-B997827F5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39CF1-96A0-107B-0DA7-4CF9AAF72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AC7C-8494-E675-9E02-04CD3000A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FB9D9F-37DE-E37B-F36A-29590FB30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E17EC6-2A15-CF63-8C0B-DC3A7B09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6A8B81-6D8C-2C90-9FA6-D2E0F6C73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547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F9A18-E7E9-500B-3DD6-F79BA2F79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A0B6A-2AF5-953B-A744-ED12D020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D2E554-BB8F-D290-72B1-CF4AB4C88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7517E3-8641-2A42-3936-BE6CF4C8B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541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72712-E363-A2F2-FC79-525879837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13E5A6-7FF7-E48F-3C39-9EE906D4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A0872-FC9A-3A2B-4EA4-976AA4DCD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466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85D5-DEB4-75B5-1F39-B3B174B27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AFCE4-F5C1-D505-534C-9AB43EE4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F9730-7170-C9B8-A230-1F3E57126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49F6D-88D6-75F2-2DB7-C8D48A16A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DA48E-CD79-B34B-4119-AB0310949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81DFE-2123-CD78-FF5C-45356B01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741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2ADB9-55C8-F731-9CBC-3EB7DA897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F5F05-8252-9F1C-598C-1C27EC1AC8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3AEB3-BB83-F877-F96D-01A8A1C49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75D4C-978C-E96B-B51F-266C59B0B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B9186-A92B-C0C0-01E6-03169F838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0299B-6C5B-64BB-15D5-A72CF7B2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532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F4B1AE-E07C-17D2-FD3F-548EBA23A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F0B24-EABA-D75B-55FB-8C749611B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E99BF-441E-5B73-ED76-151A59189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3AA6-C656-46F7-B1B7-341F45DF1B9E}" type="datetimeFigureOut">
              <a:rPr lang="en-AU" smtClean="0"/>
              <a:t>2/07/2022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C39A1-7F07-591D-0320-532522E24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E2A6F-0A48-7AE9-218A-B87507CCD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EB098-974B-4F6A-A557-CD5E32E883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006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4294967295"/>
          </p:nvPr>
        </p:nvGraphicFramePr>
        <p:xfrm>
          <a:off x="112737" y="1"/>
          <a:ext cx="5549028" cy="2580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320959" y="-363255"/>
          <a:ext cx="11983775" cy="6469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5315273" y="2680570"/>
          <a:ext cx="7678454" cy="4177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351" y="5447211"/>
            <a:ext cx="1878978" cy="102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91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Lynne Stephens</dc:creator>
  <cp:lastModifiedBy>Lynne Stephens</cp:lastModifiedBy>
  <cp:revision>2</cp:revision>
  <dcterms:created xsi:type="dcterms:W3CDTF">2022-07-02T07:30:27Z</dcterms:created>
  <dcterms:modified xsi:type="dcterms:W3CDTF">2022-07-02T07:33:12Z</dcterms:modified>
</cp:coreProperties>
</file>